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7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89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183EE-8073-4981-88EF-0331A4472A33}" type="datetimeFigureOut">
              <a:rPr lang="ko-KR" altLang="en-US" smtClean="0"/>
              <a:t>2021-06-28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19DB6C-191D-4E7A-A365-FC9781B8DA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516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9DB6C-191D-4E7A-A365-FC9781B8DA2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37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57.png"/><Relationship Id="rId18" Type="http://schemas.openxmlformats.org/officeDocument/2006/relationships/image" Target="../media/image161.png"/><Relationship Id="rId3" Type="http://schemas.openxmlformats.org/officeDocument/2006/relationships/image" Target="../media/image150.png"/><Relationship Id="rId21" Type="http://schemas.openxmlformats.org/officeDocument/2006/relationships/image" Target="../media/image164.png"/><Relationship Id="rId7" Type="http://schemas.openxmlformats.org/officeDocument/2006/relationships/image" Target="../media/image29.png"/><Relationship Id="rId12" Type="http://schemas.openxmlformats.org/officeDocument/2006/relationships/image" Target="../media/image156.png"/><Relationship Id="rId17" Type="http://schemas.openxmlformats.org/officeDocument/2006/relationships/image" Target="../media/image160.png"/><Relationship Id="rId2" Type="http://schemas.openxmlformats.org/officeDocument/2006/relationships/image" Target="../media/image149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55.png"/><Relationship Id="rId5" Type="http://schemas.openxmlformats.org/officeDocument/2006/relationships/image" Target="../media/image152.png"/><Relationship Id="rId15" Type="http://schemas.openxmlformats.org/officeDocument/2006/relationships/image" Target="../media/image158.png"/><Relationship Id="rId10" Type="http://schemas.openxmlformats.org/officeDocument/2006/relationships/image" Target="../media/image154.png"/><Relationship Id="rId19" Type="http://schemas.openxmlformats.org/officeDocument/2006/relationships/image" Target="../media/image162.png"/><Relationship Id="rId4" Type="http://schemas.openxmlformats.org/officeDocument/2006/relationships/image" Target="../media/image151.png"/><Relationship Id="rId9" Type="http://schemas.openxmlformats.org/officeDocument/2006/relationships/image" Target="../media/image153.png"/><Relationship Id="rId1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57.png"/><Relationship Id="rId1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29.png"/><Relationship Id="rId12" Type="http://schemas.openxmlformats.org/officeDocument/2006/relationships/image" Target="../media/image156.png"/><Relationship Id="rId17" Type="http://schemas.openxmlformats.org/officeDocument/2006/relationships/image" Target="../media/image170.png"/><Relationship Id="rId2" Type="http://schemas.openxmlformats.org/officeDocument/2006/relationships/image" Target="../media/image165.png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55.png"/><Relationship Id="rId5" Type="http://schemas.openxmlformats.org/officeDocument/2006/relationships/image" Target="../media/image167.png"/><Relationship Id="rId15" Type="http://schemas.openxmlformats.org/officeDocument/2006/relationships/image" Target="../media/image168.png"/><Relationship Id="rId10" Type="http://schemas.openxmlformats.org/officeDocument/2006/relationships/image" Target="../media/image154.png"/><Relationship Id="rId19" Type="http://schemas.openxmlformats.org/officeDocument/2006/relationships/image" Target="../media/image22.png"/><Relationship Id="rId4" Type="http://schemas.openxmlformats.org/officeDocument/2006/relationships/image" Target="../media/image139.png"/><Relationship Id="rId9" Type="http://schemas.openxmlformats.org/officeDocument/2006/relationships/image" Target="../media/image153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7" Type="http://schemas.openxmlformats.org/officeDocument/2006/relationships/image" Target="../media/image22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9.png"/><Relationship Id="rId7" Type="http://schemas.openxmlformats.org/officeDocument/2006/relationships/image" Target="../media/image179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10" Type="http://schemas.openxmlformats.org/officeDocument/2006/relationships/image" Target="../media/image22.png"/><Relationship Id="rId4" Type="http://schemas.openxmlformats.org/officeDocument/2006/relationships/image" Target="../media/image30.png"/><Relationship Id="rId9" Type="http://schemas.openxmlformats.org/officeDocument/2006/relationships/image" Target="../media/image17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5.png"/><Relationship Id="rId7" Type="http://schemas.openxmlformats.org/officeDocument/2006/relationships/image" Target="../media/image29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84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1.png"/><Relationship Id="rId5" Type="http://schemas.openxmlformats.org/officeDocument/2006/relationships/image" Target="../media/image187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6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99.png"/><Relationship Id="rId18" Type="http://schemas.openxmlformats.org/officeDocument/2006/relationships/image" Target="../media/image213.png"/><Relationship Id="rId3" Type="http://schemas.openxmlformats.org/officeDocument/2006/relationships/image" Target="../media/image202.png"/><Relationship Id="rId7" Type="http://schemas.openxmlformats.org/officeDocument/2006/relationships/image" Target="../media/image29.png"/><Relationship Id="rId12" Type="http://schemas.openxmlformats.org/officeDocument/2006/relationships/image" Target="../media/image208.png"/><Relationship Id="rId17" Type="http://schemas.openxmlformats.org/officeDocument/2006/relationships/image" Target="../media/image212.png"/><Relationship Id="rId2" Type="http://schemas.openxmlformats.org/officeDocument/2006/relationships/image" Target="../media/image201.pn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4.png"/><Relationship Id="rId11" Type="http://schemas.openxmlformats.org/officeDocument/2006/relationships/image" Target="../media/image207.png"/><Relationship Id="rId5" Type="http://schemas.openxmlformats.org/officeDocument/2006/relationships/image" Target="../media/image187.png"/><Relationship Id="rId15" Type="http://schemas.openxmlformats.org/officeDocument/2006/relationships/image" Target="../media/image210.png"/><Relationship Id="rId10" Type="http://schemas.openxmlformats.org/officeDocument/2006/relationships/image" Target="../media/image206.png"/><Relationship Id="rId19" Type="http://schemas.openxmlformats.org/officeDocument/2006/relationships/image" Target="../media/image214.png"/><Relationship Id="rId4" Type="http://schemas.openxmlformats.org/officeDocument/2006/relationships/image" Target="../media/image203.png"/><Relationship Id="rId9" Type="http://schemas.openxmlformats.org/officeDocument/2006/relationships/image" Target="../media/image205.png"/><Relationship Id="rId14" Type="http://schemas.openxmlformats.org/officeDocument/2006/relationships/image" Target="../media/image2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2.png"/><Relationship Id="rId3" Type="http://schemas.openxmlformats.org/officeDocument/2006/relationships/image" Target="../media/image216.png"/><Relationship Id="rId7" Type="http://schemas.openxmlformats.org/officeDocument/2006/relationships/image" Target="../media/image30.png"/><Relationship Id="rId12" Type="http://schemas.openxmlformats.org/officeDocument/2006/relationships/image" Target="../media/image199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221.png"/><Relationship Id="rId5" Type="http://schemas.openxmlformats.org/officeDocument/2006/relationships/image" Target="../media/image187.png"/><Relationship Id="rId10" Type="http://schemas.openxmlformats.org/officeDocument/2006/relationships/image" Target="../media/image220.png"/><Relationship Id="rId4" Type="http://schemas.openxmlformats.org/officeDocument/2006/relationships/image" Target="../media/image217.png"/><Relationship Id="rId9" Type="http://schemas.openxmlformats.org/officeDocument/2006/relationships/image" Target="../media/image219.png"/><Relationship Id="rId1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24.png"/><Relationship Id="rId10" Type="http://schemas.openxmlformats.org/officeDocument/2006/relationships/image" Target="../media/image229.png"/><Relationship Id="rId4" Type="http://schemas.openxmlformats.org/officeDocument/2006/relationships/image" Target="../media/image225.png"/><Relationship Id="rId9" Type="http://schemas.openxmlformats.org/officeDocument/2006/relationships/image" Target="../media/image2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29.png"/><Relationship Id="rId18" Type="http://schemas.openxmlformats.org/officeDocument/2006/relationships/image" Target="../media/image239.png"/><Relationship Id="rId26" Type="http://schemas.openxmlformats.org/officeDocument/2006/relationships/image" Target="../media/image22.png"/><Relationship Id="rId3" Type="http://schemas.openxmlformats.org/officeDocument/2006/relationships/image" Target="../media/image27.png"/><Relationship Id="rId21" Type="http://schemas.openxmlformats.org/officeDocument/2006/relationships/image" Target="../media/image242.png"/><Relationship Id="rId7" Type="http://schemas.openxmlformats.org/officeDocument/2006/relationships/image" Target="../media/image231.png"/><Relationship Id="rId12" Type="http://schemas.openxmlformats.org/officeDocument/2006/relationships/image" Target="../media/image235.png"/><Relationship Id="rId17" Type="http://schemas.openxmlformats.org/officeDocument/2006/relationships/image" Target="../media/image238.png"/><Relationship Id="rId25" Type="http://schemas.openxmlformats.org/officeDocument/2006/relationships/image" Target="../media/image246.png"/><Relationship Id="rId2" Type="http://schemas.openxmlformats.org/officeDocument/2006/relationships/image" Target="../media/image228.png"/><Relationship Id="rId16" Type="http://schemas.openxmlformats.org/officeDocument/2006/relationships/image" Target="../media/image237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223.png"/><Relationship Id="rId24" Type="http://schemas.openxmlformats.org/officeDocument/2006/relationships/image" Target="../media/image245.png"/><Relationship Id="rId5" Type="http://schemas.openxmlformats.org/officeDocument/2006/relationships/image" Target="../media/image29.png"/><Relationship Id="rId15" Type="http://schemas.openxmlformats.org/officeDocument/2006/relationships/image" Target="../media/image236.png"/><Relationship Id="rId23" Type="http://schemas.openxmlformats.org/officeDocument/2006/relationships/image" Target="../media/image244.png"/><Relationship Id="rId10" Type="http://schemas.openxmlformats.org/officeDocument/2006/relationships/image" Target="../media/image234.png"/><Relationship Id="rId19" Type="http://schemas.openxmlformats.org/officeDocument/2006/relationships/image" Target="../media/image240.png"/><Relationship Id="rId4" Type="http://schemas.openxmlformats.org/officeDocument/2006/relationships/image" Target="../media/image230.png"/><Relationship Id="rId9" Type="http://schemas.openxmlformats.org/officeDocument/2006/relationships/image" Target="../media/image233.png"/><Relationship Id="rId14" Type="http://schemas.openxmlformats.org/officeDocument/2006/relationships/image" Target="../media/image224.png"/><Relationship Id="rId22" Type="http://schemas.openxmlformats.org/officeDocument/2006/relationships/image" Target="../media/image2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48.png"/><Relationship Id="rId7" Type="http://schemas.openxmlformats.org/officeDocument/2006/relationships/image" Target="../media/image251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.png"/><Relationship Id="rId4" Type="http://schemas.openxmlformats.org/officeDocument/2006/relationships/image" Target="../media/image24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59.png"/><Relationship Id="rId18" Type="http://schemas.openxmlformats.org/officeDocument/2006/relationships/image" Target="../media/image264.png"/><Relationship Id="rId26" Type="http://schemas.openxmlformats.org/officeDocument/2006/relationships/image" Target="../media/image270.png"/><Relationship Id="rId3" Type="http://schemas.openxmlformats.org/officeDocument/2006/relationships/image" Target="../media/image248.png"/><Relationship Id="rId21" Type="http://schemas.openxmlformats.org/officeDocument/2006/relationships/image" Target="../media/image267.png"/><Relationship Id="rId34" Type="http://schemas.openxmlformats.org/officeDocument/2006/relationships/image" Target="../media/image278.png"/><Relationship Id="rId7" Type="http://schemas.openxmlformats.org/officeDocument/2006/relationships/image" Target="../media/image255.png"/><Relationship Id="rId12" Type="http://schemas.openxmlformats.org/officeDocument/2006/relationships/image" Target="../media/image258.png"/><Relationship Id="rId17" Type="http://schemas.openxmlformats.org/officeDocument/2006/relationships/image" Target="../media/image263.png"/><Relationship Id="rId25" Type="http://schemas.openxmlformats.org/officeDocument/2006/relationships/image" Target="../media/image269.png"/><Relationship Id="rId33" Type="http://schemas.openxmlformats.org/officeDocument/2006/relationships/image" Target="../media/image277.png"/><Relationship Id="rId2" Type="http://schemas.openxmlformats.org/officeDocument/2006/relationships/image" Target="../media/image247.png"/><Relationship Id="rId16" Type="http://schemas.openxmlformats.org/officeDocument/2006/relationships/image" Target="../media/image262.png"/><Relationship Id="rId20" Type="http://schemas.openxmlformats.org/officeDocument/2006/relationships/image" Target="../media/image266.png"/><Relationship Id="rId29" Type="http://schemas.openxmlformats.org/officeDocument/2006/relationships/image" Target="../media/image2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7.png"/><Relationship Id="rId24" Type="http://schemas.openxmlformats.org/officeDocument/2006/relationships/image" Target="../media/image268.png"/><Relationship Id="rId32" Type="http://schemas.openxmlformats.org/officeDocument/2006/relationships/image" Target="../media/image276.png"/><Relationship Id="rId5" Type="http://schemas.openxmlformats.org/officeDocument/2006/relationships/image" Target="../media/image253.png"/><Relationship Id="rId15" Type="http://schemas.openxmlformats.org/officeDocument/2006/relationships/image" Target="../media/image261.png"/><Relationship Id="rId23" Type="http://schemas.openxmlformats.org/officeDocument/2006/relationships/image" Target="../media/image60.png"/><Relationship Id="rId28" Type="http://schemas.openxmlformats.org/officeDocument/2006/relationships/image" Target="../media/image272.png"/><Relationship Id="rId10" Type="http://schemas.openxmlformats.org/officeDocument/2006/relationships/image" Target="../media/image256.png"/><Relationship Id="rId19" Type="http://schemas.openxmlformats.org/officeDocument/2006/relationships/image" Target="../media/image265.png"/><Relationship Id="rId31" Type="http://schemas.openxmlformats.org/officeDocument/2006/relationships/image" Target="../media/image275.png"/><Relationship Id="rId4" Type="http://schemas.openxmlformats.org/officeDocument/2006/relationships/image" Target="../media/image252.png"/><Relationship Id="rId9" Type="http://schemas.openxmlformats.org/officeDocument/2006/relationships/image" Target="../media/image30.png"/><Relationship Id="rId14" Type="http://schemas.openxmlformats.org/officeDocument/2006/relationships/image" Target="../media/image260.png"/><Relationship Id="rId22" Type="http://schemas.openxmlformats.org/officeDocument/2006/relationships/image" Target="../media/image27.png"/><Relationship Id="rId27" Type="http://schemas.openxmlformats.org/officeDocument/2006/relationships/image" Target="../media/image271.png"/><Relationship Id="rId30" Type="http://schemas.openxmlformats.org/officeDocument/2006/relationships/image" Target="../media/image27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3.png"/><Relationship Id="rId18" Type="http://schemas.openxmlformats.org/officeDocument/2006/relationships/image" Target="../media/image288.png"/><Relationship Id="rId26" Type="http://schemas.openxmlformats.org/officeDocument/2006/relationships/image" Target="../media/image296.png"/><Relationship Id="rId3" Type="http://schemas.openxmlformats.org/officeDocument/2006/relationships/image" Target="../media/image275.png"/><Relationship Id="rId21" Type="http://schemas.openxmlformats.org/officeDocument/2006/relationships/image" Target="../media/image291.png"/><Relationship Id="rId34" Type="http://schemas.openxmlformats.org/officeDocument/2006/relationships/image" Target="../media/image304.png"/><Relationship Id="rId7" Type="http://schemas.openxmlformats.org/officeDocument/2006/relationships/image" Target="../media/image255.png"/><Relationship Id="rId12" Type="http://schemas.openxmlformats.org/officeDocument/2006/relationships/image" Target="../media/image282.png"/><Relationship Id="rId17" Type="http://schemas.openxmlformats.org/officeDocument/2006/relationships/image" Target="../media/image287.png"/><Relationship Id="rId25" Type="http://schemas.openxmlformats.org/officeDocument/2006/relationships/image" Target="../media/image295.png"/><Relationship Id="rId33" Type="http://schemas.openxmlformats.org/officeDocument/2006/relationships/image" Target="../media/image303.png"/><Relationship Id="rId38" Type="http://schemas.openxmlformats.org/officeDocument/2006/relationships/image" Target="../media/image22.png"/><Relationship Id="rId2" Type="http://schemas.openxmlformats.org/officeDocument/2006/relationships/image" Target="../media/image274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29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11" Type="http://schemas.openxmlformats.org/officeDocument/2006/relationships/image" Target="../media/image281.png"/><Relationship Id="rId24" Type="http://schemas.openxmlformats.org/officeDocument/2006/relationships/image" Target="../media/image294.png"/><Relationship Id="rId32" Type="http://schemas.openxmlformats.org/officeDocument/2006/relationships/image" Target="../media/image302.png"/><Relationship Id="rId37" Type="http://schemas.openxmlformats.org/officeDocument/2006/relationships/image" Target="../media/image307.png"/><Relationship Id="rId5" Type="http://schemas.openxmlformats.org/officeDocument/2006/relationships/image" Target="../media/image277.png"/><Relationship Id="rId15" Type="http://schemas.openxmlformats.org/officeDocument/2006/relationships/image" Target="../media/image285.png"/><Relationship Id="rId23" Type="http://schemas.openxmlformats.org/officeDocument/2006/relationships/image" Target="../media/image293.png"/><Relationship Id="rId28" Type="http://schemas.openxmlformats.org/officeDocument/2006/relationships/image" Target="../media/image298.png"/><Relationship Id="rId36" Type="http://schemas.openxmlformats.org/officeDocument/2006/relationships/image" Target="../media/image306.png"/><Relationship Id="rId10" Type="http://schemas.openxmlformats.org/officeDocument/2006/relationships/image" Target="../media/image280.png"/><Relationship Id="rId19" Type="http://schemas.openxmlformats.org/officeDocument/2006/relationships/image" Target="../media/image289.png"/><Relationship Id="rId31" Type="http://schemas.openxmlformats.org/officeDocument/2006/relationships/image" Target="../media/image301.png"/><Relationship Id="rId4" Type="http://schemas.openxmlformats.org/officeDocument/2006/relationships/image" Target="../media/image276.png"/><Relationship Id="rId9" Type="http://schemas.openxmlformats.org/officeDocument/2006/relationships/image" Target="../media/image30.png"/><Relationship Id="rId14" Type="http://schemas.openxmlformats.org/officeDocument/2006/relationships/image" Target="../media/image284.png"/><Relationship Id="rId22" Type="http://schemas.openxmlformats.org/officeDocument/2006/relationships/image" Target="../media/image292.png"/><Relationship Id="rId27" Type="http://schemas.openxmlformats.org/officeDocument/2006/relationships/image" Target="../media/image297.png"/><Relationship Id="rId30" Type="http://schemas.openxmlformats.org/officeDocument/2006/relationships/image" Target="../media/image300.png"/><Relationship Id="rId35" Type="http://schemas.openxmlformats.org/officeDocument/2006/relationships/image" Target="../media/image3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252.png"/><Relationship Id="rId7" Type="http://schemas.openxmlformats.org/officeDocument/2006/relationships/image" Target="../media/image313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17.png"/><Relationship Id="rId5" Type="http://schemas.openxmlformats.org/officeDocument/2006/relationships/image" Target="../media/image29.png"/><Relationship Id="rId10" Type="http://schemas.openxmlformats.org/officeDocument/2006/relationships/image" Target="../media/image316.png"/><Relationship Id="rId4" Type="http://schemas.openxmlformats.org/officeDocument/2006/relationships/image" Target="../media/image312.png"/><Relationship Id="rId9" Type="http://schemas.openxmlformats.org/officeDocument/2006/relationships/image" Target="../media/image3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23.png"/><Relationship Id="rId3" Type="http://schemas.openxmlformats.org/officeDocument/2006/relationships/image" Target="../media/image311.png"/><Relationship Id="rId7" Type="http://schemas.openxmlformats.org/officeDocument/2006/relationships/image" Target="../media/image29.png"/><Relationship Id="rId12" Type="http://schemas.openxmlformats.org/officeDocument/2006/relationships/image" Target="../media/image322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27.png"/><Relationship Id="rId5" Type="http://schemas.openxmlformats.org/officeDocument/2006/relationships/image" Target="../media/image252.png"/><Relationship Id="rId10" Type="http://schemas.openxmlformats.org/officeDocument/2006/relationships/image" Target="../media/image321.png"/><Relationship Id="rId4" Type="http://schemas.openxmlformats.org/officeDocument/2006/relationships/image" Target="../media/image319.png"/><Relationship Id="rId9" Type="http://schemas.openxmlformats.org/officeDocument/2006/relationships/image" Target="../media/image3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9" Type="http://schemas.openxmlformats.org/officeDocument/2006/relationships/image" Target="../media/image90.png"/><Relationship Id="rId3" Type="http://schemas.openxmlformats.org/officeDocument/2006/relationships/image" Target="../media/image28.png"/><Relationship Id="rId21" Type="http://schemas.openxmlformats.org/officeDocument/2006/relationships/image" Target="../media/image72.png"/><Relationship Id="rId34" Type="http://schemas.openxmlformats.org/officeDocument/2006/relationships/image" Target="../media/image85.png"/><Relationship Id="rId42" Type="http://schemas.openxmlformats.org/officeDocument/2006/relationships/image" Target="../media/image93.png"/><Relationship Id="rId7" Type="http://schemas.openxmlformats.org/officeDocument/2006/relationships/image" Target="../media/image59.png"/><Relationship Id="rId12" Type="http://schemas.openxmlformats.org/officeDocument/2006/relationships/image" Target="../media/image27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33" Type="http://schemas.openxmlformats.org/officeDocument/2006/relationships/image" Target="../media/image84.png"/><Relationship Id="rId38" Type="http://schemas.openxmlformats.org/officeDocument/2006/relationships/image" Target="../media/image89.png"/><Relationship Id="rId2" Type="http://schemas.openxmlformats.org/officeDocument/2006/relationships/image" Target="../media/image44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29" Type="http://schemas.openxmlformats.org/officeDocument/2006/relationships/image" Target="../media/image80.png"/><Relationship Id="rId41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24" Type="http://schemas.openxmlformats.org/officeDocument/2006/relationships/image" Target="../media/image75.png"/><Relationship Id="rId32" Type="http://schemas.openxmlformats.org/officeDocument/2006/relationships/image" Target="../media/image83.png"/><Relationship Id="rId37" Type="http://schemas.openxmlformats.org/officeDocument/2006/relationships/image" Target="../media/image88.png"/><Relationship Id="rId40" Type="http://schemas.openxmlformats.org/officeDocument/2006/relationships/image" Target="../media/image91.png"/><Relationship Id="rId45" Type="http://schemas.openxmlformats.org/officeDocument/2006/relationships/image" Target="../media/image22.png"/><Relationship Id="rId5" Type="http://schemas.openxmlformats.org/officeDocument/2006/relationships/image" Target="../media/image30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9.png"/><Relationship Id="rId36" Type="http://schemas.openxmlformats.org/officeDocument/2006/relationships/image" Target="../media/image87.png"/><Relationship Id="rId10" Type="http://schemas.openxmlformats.org/officeDocument/2006/relationships/image" Target="../media/image62.png"/><Relationship Id="rId19" Type="http://schemas.openxmlformats.org/officeDocument/2006/relationships/image" Target="../media/image70.png"/><Relationship Id="rId31" Type="http://schemas.openxmlformats.org/officeDocument/2006/relationships/image" Target="../media/image82.png"/><Relationship Id="rId44" Type="http://schemas.openxmlformats.org/officeDocument/2006/relationships/image" Target="../media/image95.png"/><Relationship Id="rId4" Type="http://schemas.openxmlformats.org/officeDocument/2006/relationships/image" Target="../media/image29.png"/><Relationship Id="rId9" Type="http://schemas.openxmlformats.org/officeDocument/2006/relationships/image" Target="../media/image61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Relationship Id="rId27" Type="http://schemas.openxmlformats.org/officeDocument/2006/relationships/image" Target="../media/image78.png"/><Relationship Id="rId30" Type="http://schemas.openxmlformats.org/officeDocument/2006/relationships/image" Target="../media/image81.png"/><Relationship Id="rId35" Type="http://schemas.openxmlformats.org/officeDocument/2006/relationships/image" Target="../media/image86.png"/><Relationship Id="rId43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29.png"/><Relationship Id="rId21" Type="http://schemas.openxmlformats.org/officeDocument/2006/relationships/image" Target="../media/image115.png"/><Relationship Id="rId7" Type="http://schemas.openxmlformats.org/officeDocument/2006/relationships/image" Target="../media/image102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2" Type="http://schemas.openxmlformats.org/officeDocument/2006/relationships/image" Target="../media/image99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29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31" Type="http://schemas.openxmlformats.org/officeDocument/2006/relationships/image" Target="../media/image125.png"/><Relationship Id="rId4" Type="http://schemas.openxmlformats.org/officeDocument/2006/relationships/image" Target="../media/image30.png"/><Relationship Id="rId9" Type="http://schemas.openxmlformats.org/officeDocument/2006/relationships/image" Target="../media/image27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34.png"/><Relationship Id="rId3" Type="http://schemas.openxmlformats.org/officeDocument/2006/relationships/image" Target="../media/image127.png"/><Relationship Id="rId7" Type="http://schemas.openxmlformats.org/officeDocument/2006/relationships/image" Target="../media/image29.png"/><Relationship Id="rId12" Type="http://schemas.openxmlformats.org/officeDocument/2006/relationships/image" Target="../media/image133.png"/><Relationship Id="rId2" Type="http://schemas.openxmlformats.org/officeDocument/2006/relationships/image" Target="../media/image126.pn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32.png"/><Relationship Id="rId5" Type="http://schemas.openxmlformats.org/officeDocument/2006/relationships/image" Target="../media/image129.png"/><Relationship Id="rId15" Type="http://schemas.openxmlformats.org/officeDocument/2006/relationships/image" Target="../media/image135.png"/><Relationship Id="rId10" Type="http://schemas.openxmlformats.org/officeDocument/2006/relationships/image" Target="../media/image131.png"/><Relationship Id="rId4" Type="http://schemas.openxmlformats.org/officeDocument/2006/relationships/image" Target="../media/image128.png"/><Relationship Id="rId9" Type="http://schemas.openxmlformats.org/officeDocument/2006/relationships/image" Target="../media/image130.pn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45.png"/><Relationship Id="rId3" Type="http://schemas.openxmlformats.org/officeDocument/2006/relationships/image" Target="../media/image138.png"/><Relationship Id="rId7" Type="http://schemas.openxmlformats.org/officeDocument/2006/relationships/image" Target="../media/image29.png"/><Relationship Id="rId12" Type="http://schemas.openxmlformats.org/officeDocument/2006/relationships/image" Target="../media/image144.png"/><Relationship Id="rId17" Type="http://schemas.openxmlformats.org/officeDocument/2006/relationships/image" Target="../media/image148.png"/><Relationship Id="rId2" Type="http://schemas.openxmlformats.org/officeDocument/2006/relationships/image" Target="../media/image137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43.png"/><Relationship Id="rId5" Type="http://schemas.openxmlformats.org/officeDocument/2006/relationships/image" Target="../media/image140.png"/><Relationship Id="rId15" Type="http://schemas.openxmlformats.org/officeDocument/2006/relationships/image" Target="../media/image146.png"/><Relationship Id="rId10" Type="http://schemas.openxmlformats.org/officeDocument/2006/relationships/image" Target="../media/image142.png"/><Relationship Id="rId4" Type="http://schemas.openxmlformats.org/officeDocument/2006/relationships/image" Target="../media/image139.png"/><Relationship Id="rId9" Type="http://schemas.openxmlformats.org/officeDocument/2006/relationships/image" Target="../media/image141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11914" y="-370466"/>
            <a:ext cx="2344444" cy="2344444"/>
            <a:chOff x="15111914" y="-370466"/>
            <a:chExt cx="2344444" cy="234444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925001" y="1324313"/>
            <a:ext cx="934738" cy="934738"/>
            <a:chOff x="14925001" y="1324313"/>
            <a:chExt cx="934738" cy="9347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9095" y="2630895"/>
            <a:ext cx="2110529" cy="129051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9084" y="3654727"/>
            <a:ext cx="4502925" cy="27098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0974" y="6959231"/>
            <a:ext cx="2384113" cy="4279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17587" y="7938378"/>
            <a:ext cx="22485948" cy="20848"/>
            <a:chOff x="1717587" y="7938378"/>
            <a:chExt cx="22485948" cy="2084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00974" y="7238278"/>
            <a:ext cx="1892597" cy="42797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00974" y="7517326"/>
            <a:ext cx="1569564" cy="4279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73981" y="3413063"/>
            <a:ext cx="8275866" cy="6873937"/>
            <a:chOff x="10988921" y="3411777"/>
            <a:chExt cx="8275866" cy="687393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94735" y="422353"/>
              <a:ext cx="16552381" cy="13752381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988921" y="3411777"/>
              <a:ext cx="8275866" cy="687393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B586DD9-342C-4152-BC3E-F05374D5C2CF}"/>
              </a:ext>
            </a:extLst>
          </p:cNvPr>
          <p:cNvGrpSpPr/>
          <p:nvPr/>
        </p:nvGrpSpPr>
        <p:grpSpPr>
          <a:xfrm>
            <a:off x="6693973" y="8804792"/>
            <a:ext cx="3225522" cy="1195658"/>
            <a:chOff x="6693973" y="8804792"/>
            <a:chExt cx="3225522" cy="1195658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1115" y="9355991"/>
              <a:ext cx="3140107" cy="644459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3973" y="8804792"/>
              <a:ext cx="3225522" cy="566843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A819E8A-0849-4B70-B661-1261DD12CFEB}"/>
              </a:ext>
            </a:extLst>
          </p:cNvPr>
          <p:cNvGrpSpPr/>
          <p:nvPr/>
        </p:nvGrpSpPr>
        <p:grpSpPr>
          <a:xfrm>
            <a:off x="12047906" y="8804792"/>
            <a:ext cx="3857611" cy="1460222"/>
            <a:chOff x="12047906" y="8804792"/>
            <a:chExt cx="3857611" cy="14602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048" y="9355991"/>
              <a:ext cx="3840469" cy="90902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7906" y="8804792"/>
              <a:ext cx="2260365" cy="56684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8"/>
            <a:ext cx="3488822" cy="1097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4" y="2160782"/>
            <a:ext cx="2190881" cy="5665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514" y="3044047"/>
            <a:ext cx="11977339" cy="6934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2830" y="4728011"/>
            <a:ext cx="3491268" cy="5668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4563" y="6662248"/>
            <a:ext cx="3790964" cy="644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6601" y="5397058"/>
            <a:ext cx="3107582" cy="773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5377" y="6757157"/>
            <a:ext cx="3875727" cy="99337"/>
            <a:chOff x="4005377" y="6757157"/>
            <a:chExt cx="3875727" cy="993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005377" y="6757157"/>
              <a:ext cx="3875727" cy="993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4448" y="3862870"/>
            <a:ext cx="4757951" cy="4757951"/>
            <a:chOff x="6739686" y="3686628"/>
            <a:chExt cx="4757951" cy="47579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39686" y="3686628"/>
              <a:ext cx="4757951" cy="47579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44448" y="3862870"/>
            <a:ext cx="4757315" cy="4757315"/>
            <a:chOff x="6754676" y="3834993"/>
            <a:chExt cx="4757315" cy="47573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54676" y="3834993"/>
              <a:ext cx="4757315" cy="4757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644448" y="3862870"/>
            <a:ext cx="4757315" cy="4757315"/>
            <a:chOff x="6764200" y="4056221"/>
            <a:chExt cx="4757315" cy="47573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64200" y="4056221"/>
              <a:ext cx="4757315" cy="4757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44448" y="3862870"/>
            <a:ext cx="4757315" cy="4757315"/>
            <a:chOff x="6736661" y="4272771"/>
            <a:chExt cx="4757315" cy="47573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736661" y="4272771"/>
              <a:ext cx="4757315" cy="47573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998381" y="3853602"/>
            <a:ext cx="4770806" cy="4770806"/>
            <a:chOff x="12107388" y="3688169"/>
            <a:chExt cx="4770806" cy="477080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107388" y="3688169"/>
              <a:ext cx="4770806" cy="47708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998381" y="3867093"/>
            <a:ext cx="4757315" cy="4757315"/>
            <a:chOff x="12148697" y="3862532"/>
            <a:chExt cx="4757315" cy="475731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148697" y="3862532"/>
              <a:ext cx="4757315" cy="475731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998381" y="3867093"/>
            <a:ext cx="4757315" cy="4757315"/>
            <a:chOff x="12107388" y="4300310"/>
            <a:chExt cx="4757315" cy="475731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107388" y="4300310"/>
              <a:ext cx="4757315" cy="4757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D5EAD96-464C-455B-9A4D-9DB0F91B4F07}"/>
              </a:ext>
            </a:extLst>
          </p:cNvPr>
          <p:cNvGrpSpPr/>
          <p:nvPr/>
        </p:nvGrpSpPr>
        <p:grpSpPr>
          <a:xfrm>
            <a:off x="6693973" y="8804792"/>
            <a:ext cx="2722594" cy="1460222"/>
            <a:chOff x="6693973" y="8804792"/>
            <a:chExt cx="2722594" cy="1460222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1115" y="9355991"/>
              <a:ext cx="2705452" cy="909023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3973" y="8804792"/>
              <a:ext cx="2572128" cy="54855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0945610-B273-4A78-8576-AFFBDEE12155}"/>
              </a:ext>
            </a:extLst>
          </p:cNvPr>
          <p:cNvGrpSpPr/>
          <p:nvPr/>
        </p:nvGrpSpPr>
        <p:grpSpPr>
          <a:xfrm>
            <a:off x="12047906" y="8804792"/>
            <a:ext cx="3028041" cy="1460222"/>
            <a:chOff x="12047906" y="8804792"/>
            <a:chExt cx="3028041" cy="14602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048" y="9355991"/>
              <a:ext cx="2781259" cy="90902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7906" y="8804792"/>
              <a:ext cx="3028041" cy="548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8"/>
            <a:ext cx="3488822" cy="1097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4" y="2160782"/>
            <a:ext cx="2190881" cy="5665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514" y="3044047"/>
            <a:ext cx="11977339" cy="6934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2830" y="4728011"/>
            <a:ext cx="3491268" cy="56684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4563" y="6662248"/>
            <a:ext cx="3790964" cy="6444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6601" y="5397058"/>
            <a:ext cx="3107582" cy="7733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5377" y="6757157"/>
            <a:ext cx="3875727" cy="99337"/>
            <a:chOff x="4005377" y="6757157"/>
            <a:chExt cx="3875727" cy="993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005377" y="6757157"/>
              <a:ext cx="3875727" cy="993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4448" y="3862870"/>
            <a:ext cx="4757315" cy="4757315"/>
            <a:chOff x="6667814" y="3815945"/>
            <a:chExt cx="4757315" cy="475731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67814" y="3815945"/>
              <a:ext cx="4757315" cy="4757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44448" y="3862870"/>
            <a:ext cx="4757315" cy="4757315"/>
            <a:chOff x="6665484" y="3987374"/>
            <a:chExt cx="4757315" cy="47573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65484" y="3987374"/>
              <a:ext cx="4757315" cy="475731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98381" y="3867093"/>
            <a:ext cx="4757315" cy="4757315"/>
            <a:chOff x="12093619" y="3793211"/>
            <a:chExt cx="4757315" cy="4757315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93619" y="3793211"/>
              <a:ext cx="4757315" cy="47573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98381" y="3867093"/>
            <a:ext cx="4757315" cy="4757315"/>
            <a:chOff x="12093619" y="4093190"/>
            <a:chExt cx="4757315" cy="475731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93619" y="4093190"/>
              <a:ext cx="4757315" cy="4757315"/>
            </a:xfrm>
            <a:prstGeom prst="rect">
              <a:avLst/>
            </a:prstGeom>
          </p:spPr>
        </p:pic>
      </p:grpSp>
      <p:grpSp>
        <p:nvGrpSpPr>
          <p:cNvPr id="36" name="그룹 1001">
            <a:extLst>
              <a:ext uri="{FF2B5EF4-FFF2-40B4-BE49-F238E27FC236}">
                <a16:creationId xmlns:a16="http://schemas.microsoft.com/office/drawing/2014/main" id="{2416159F-2BA5-4EC2-BB25-AC27BCCEA956}"/>
              </a:ext>
            </a:extLst>
          </p:cNvPr>
          <p:cNvGrpSpPr/>
          <p:nvPr/>
        </p:nvGrpSpPr>
        <p:grpSpPr>
          <a:xfrm>
            <a:off x="-17526000" y="6406246"/>
            <a:ext cx="16778265" cy="20848"/>
            <a:chOff x="753725" y="6406246"/>
            <a:chExt cx="16778265" cy="20848"/>
          </a:xfrm>
        </p:grpSpPr>
        <p:pic>
          <p:nvPicPr>
            <p:cNvPr id="37" name="Object 6">
              <a:extLst>
                <a:ext uri="{FF2B5EF4-FFF2-40B4-BE49-F238E27FC236}">
                  <a16:creationId xmlns:a16="http://schemas.microsoft.com/office/drawing/2014/main" id="{631F51E4-0977-4A0E-A80E-51C5CD930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3">
            <a:extLst>
              <a:ext uri="{FF2B5EF4-FFF2-40B4-BE49-F238E27FC236}">
                <a16:creationId xmlns:a16="http://schemas.microsoft.com/office/drawing/2014/main" id="{F63566A4-A349-476E-88D6-927A7D4CE101}"/>
              </a:ext>
            </a:extLst>
          </p:cNvPr>
          <p:cNvGrpSpPr/>
          <p:nvPr/>
        </p:nvGrpSpPr>
        <p:grpSpPr>
          <a:xfrm>
            <a:off x="3822865" y="10858500"/>
            <a:ext cx="155027" cy="155027"/>
            <a:chOff x="2130973" y="4049206"/>
            <a:chExt cx="5467570" cy="5467570"/>
          </a:xfrm>
        </p:grpSpPr>
        <p:pic>
          <p:nvPicPr>
            <p:cNvPr id="9" name="Object 13">
              <a:extLst>
                <a:ext uri="{FF2B5EF4-FFF2-40B4-BE49-F238E27FC236}">
                  <a16:creationId xmlns:a16="http://schemas.microsoft.com/office/drawing/2014/main" id="{46F7952F-D99C-4495-8A7A-DE3C70422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0973" y="4049206"/>
              <a:ext cx="5467570" cy="5467570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8541" y="2431569"/>
            <a:ext cx="2222513" cy="211327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5029" y="3940744"/>
            <a:ext cx="2354356" cy="5532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4765" y="4573841"/>
            <a:ext cx="8119469" cy="1635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9049" y="7150744"/>
            <a:ext cx="4468538" cy="472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3587562" cy="1097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369262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1514" y="3044047"/>
            <a:ext cx="8609858" cy="3481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51676" y="6165688"/>
            <a:ext cx="4185391" cy="32552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36091" y="5159920"/>
            <a:ext cx="1870204" cy="786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130973" y="4049206"/>
            <a:ext cx="5467570" cy="5467570"/>
            <a:chOff x="2130973" y="4049206"/>
            <a:chExt cx="5467570" cy="546757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30973" y="4049206"/>
              <a:ext cx="5467570" cy="5467570"/>
            </a:xfrm>
            <a:prstGeom prst="rect">
              <a:avLst/>
            </a:prstGeom>
          </p:spPr>
        </p:pic>
      </p:grpSp>
      <p:grpSp>
        <p:nvGrpSpPr>
          <p:cNvPr id="13" name="그룹 1001">
            <a:extLst>
              <a:ext uri="{FF2B5EF4-FFF2-40B4-BE49-F238E27FC236}">
                <a16:creationId xmlns:a16="http://schemas.microsoft.com/office/drawing/2014/main" id="{212E86C7-26FE-4833-A061-5EEEF685EB7E}"/>
              </a:ext>
            </a:extLst>
          </p:cNvPr>
          <p:cNvGrpSpPr/>
          <p:nvPr/>
        </p:nvGrpSpPr>
        <p:grpSpPr>
          <a:xfrm>
            <a:off x="-17602200" y="6406246"/>
            <a:ext cx="16778265" cy="20848"/>
            <a:chOff x="753725" y="6406246"/>
            <a:chExt cx="16778265" cy="20848"/>
          </a:xfrm>
        </p:grpSpPr>
        <p:pic>
          <p:nvPicPr>
            <p:cNvPr id="15" name="Object 6">
              <a:extLst>
                <a:ext uri="{FF2B5EF4-FFF2-40B4-BE49-F238E27FC236}">
                  <a16:creationId xmlns:a16="http://schemas.microsoft.com/office/drawing/2014/main" id="{698312D9-AA0D-45DB-8115-97705AC23F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8541" y="2431569"/>
            <a:ext cx="2222513" cy="21408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029" y="3940744"/>
            <a:ext cx="2354356" cy="5532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573841"/>
            <a:ext cx="7476615" cy="1635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9" y="7150744"/>
            <a:ext cx="4327843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04360" y="5495238"/>
            <a:ext cx="3006806" cy="3006806"/>
            <a:chOff x="9004360" y="5495238"/>
            <a:chExt cx="3006806" cy="30068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99598" y="4106123"/>
              <a:ext cx="6019048" cy="60190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4360" y="5495238"/>
              <a:ext cx="3006806" cy="30068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4484" y="5495238"/>
            <a:ext cx="3006806" cy="3006806"/>
            <a:chOff x="1644484" y="5495238"/>
            <a:chExt cx="3006806" cy="30068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9723" y="4106123"/>
              <a:ext cx="6019048" cy="60190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4484" y="5495238"/>
              <a:ext cx="3006806" cy="30068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9635" y="6546143"/>
            <a:ext cx="1205492" cy="342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8"/>
            <a:ext cx="2716576" cy="10971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69944" y="6453249"/>
            <a:ext cx="1315016" cy="56745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4" y="2160782"/>
            <a:ext cx="1089498" cy="548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128" y="3044047"/>
            <a:ext cx="11420272" cy="6934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520578" y="6423859"/>
            <a:ext cx="1527185" cy="17622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54390" y="6347779"/>
            <a:ext cx="1369200" cy="190750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66286" y="6553763"/>
            <a:ext cx="994259" cy="3428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06135" y="6460868"/>
            <a:ext cx="1386938" cy="5674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73906" y="7037572"/>
            <a:ext cx="1160731" cy="3428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713754" y="6944677"/>
            <a:ext cx="1131554" cy="56745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481525" y="7521382"/>
            <a:ext cx="1374820" cy="34284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721373" y="7428487"/>
            <a:ext cx="1310749" cy="56745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506856" y="6275426"/>
            <a:ext cx="358661" cy="743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66856" y="6263998"/>
            <a:ext cx="358661" cy="743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74475" y="6747807"/>
            <a:ext cx="358661" cy="7432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082094" y="7260188"/>
            <a:ext cx="358661" cy="7432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794734" y="4728011"/>
            <a:ext cx="4139176" cy="5671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48394" y="5495238"/>
            <a:ext cx="3008606" cy="3008606"/>
            <a:chOff x="9048394" y="5495238"/>
            <a:chExt cx="3008606" cy="30086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43632" y="4106192"/>
              <a:ext cx="6019048" cy="601904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48394" y="5495238"/>
              <a:ext cx="3008606" cy="30086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830" y="5495238"/>
            <a:ext cx="3008606" cy="3008606"/>
            <a:chOff x="1623830" y="5495238"/>
            <a:chExt cx="3008606" cy="300860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9069" y="4106192"/>
              <a:ext cx="6019048" cy="6019048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23830" y="5495238"/>
              <a:ext cx="3008606" cy="30086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06306" y="6546144"/>
            <a:ext cx="827787" cy="34284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8"/>
            <a:ext cx="2716576" cy="109711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97144" y="6453249"/>
            <a:ext cx="2127794" cy="54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4" y="2160782"/>
            <a:ext cx="898416" cy="54855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514" y="3044047"/>
            <a:ext cx="12631045" cy="69344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51022" y="6572643"/>
            <a:ext cx="2660848" cy="142347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268036" y="6583989"/>
            <a:ext cx="2836059" cy="153070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73523" y="6265902"/>
            <a:ext cx="358661" cy="7432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94734" y="4728011"/>
            <a:ext cx="3660407" cy="567148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13925" y="7029953"/>
            <a:ext cx="1160731" cy="342848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087087" y="6937058"/>
            <a:ext cx="1890086" cy="567452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1142" y="6749712"/>
            <a:ext cx="358661" cy="7432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21544" y="7513763"/>
            <a:ext cx="1327203" cy="34284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12382" y="7420868"/>
            <a:ext cx="2051606" cy="54855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88761" y="7233521"/>
            <a:ext cx="358661" cy="74323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04401" y="6544239"/>
            <a:ext cx="827787" cy="34284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714287" y="6451344"/>
            <a:ext cx="2480397" cy="56714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171618" y="6263998"/>
            <a:ext cx="358661" cy="7432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30715" y="5503000"/>
            <a:ext cx="3022375" cy="3022375"/>
            <a:chOff x="1630715" y="5503000"/>
            <a:chExt cx="3022375" cy="30223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429" y="4104959"/>
              <a:ext cx="6047619" cy="60476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30715" y="5503000"/>
              <a:ext cx="3022375" cy="302237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39639" y="6546144"/>
            <a:ext cx="2281272" cy="34284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7621" y="942888"/>
            <a:ext cx="2716576" cy="10971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94734" y="2160782"/>
            <a:ext cx="1632875" cy="54855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11514" y="3044047"/>
            <a:ext cx="12138210" cy="69344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38175" y="6935658"/>
            <a:ext cx="2546027" cy="81456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80965" y="6479801"/>
            <a:ext cx="2999394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06856" y="6275426"/>
            <a:ext cx="358661" cy="743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94734" y="4728011"/>
            <a:ext cx="3006099" cy="567148"/>
          </a:xfrm>
          <a:prstGeom prst="rect">
            <a:avLst/>
          </a:prstGeom>
        </p:spPr>
      </p:pic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AA46BEAA-58D3-40FF-9710-175580393CDD}"/>
              </a:ext>
            </a:extLst>
          </p:cNvPr>
          <p:cNvGrpSpPr/>
          <p:nvPr/>
        </p:nvGrpSpPr>
        <p:grpSpPr>
          <a:xfrm>
            <a:off x="-17754600" y="6406246"/>
            <a:ext cx="16778265" cy="20848"/>
            <a:chOff x="753725" y="6406246"/>
            <a:chExt cx="16778265" cy="20848"/>
          </a:xfrm>
        </p:grpSpPr>
        <p:pic>
          <p:nvPicPr>
            <p:cNvPr id="21" name="Object 6">
              <a:extLst>
                <a:ext uri="{FF2B5EF4-FFF2-40B4-BE49-F238E27FC236}">
                  <a16:creationId xmlns:a16="http://schemas.microsoft.com/office/drawing/2014/main" id="{4600FE4D-5F12-4957-9D7B-D72043292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1005">
            <a:extLst>
              <a:ext uri="{FF2B5EF4-FFF2-40B4-BE49-F238E27FC236}">
                <a16:creationId xmlns:a16="http://schemas.microsoft.com/office/drawing/2014/main" id="{FE81DCA4-9DA6-4932-AADA-25276F5D2444}"/>
              </a:ext>
            </a:extLst>
          </p:cNvPr>
          <p:cNvGrpSpPr/>
          <p:nvPr/>
        </p:nvGrpSpPr>
        <p:grpSpPr>
          <a:xfrm>
            <a:off x="-152400" y="11163300"/>
            <a:ext cx="1242870" cy="1242870"/>
            <a:chOff x="2825295" y="5218281"/>
            <a:chExt cx="3633930" cy="3633930"/>
          </a:xfrm>
        </p:grpSpPr>
        <p:pic>
          <p:nvPicPr>
            <p:cNvPr id="11" name="Object 19">
              <a:extLst>
                <a:ext uri="{FF2B5EF4-FFF2-40B4-BE49-F238E27FC236}">
                  <a16:creationId xmlns:a16="http://schemas.microsoft.com/office/drawing/2014/main" id="{482D366E-5D00-4872-A5F8-7EC04B44A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25295" y="5218281"/>
              <a:ext cx="3633930" cy="3633930"/>
            </a:xfrm>
            <a:prstGeom prst="rect">
              <a:avLst/>
            </a:prstGeom>
          </p:spPr>
        </p:pic>
      </p:grpSp>
      <p:grpSp>
        <p:nvGrpSpPr>
          <p:cNvPr id="12" name="그룹 1007">
            <a:extLst>
              <a:ext uri="{FF2B5EF4-FFF2-40B4-BE49-F238E27FC236}">
                <a16:creationId xmlns:a16="http://schemas.microsoft.com/office/drawing/2014/main" id="{5B93706C-A0AD-4747-9A6C-C6143DB1F2DF}"/>
              </a:ext>
            </a:extLst>
          </p:cNvPr>
          <p:cNvGrpSpPr/>
          <p:nvPr/>
        </p:nvGrpSpPr>
        <p:grpSpPr>
          <a:xfrm>
            <a:off x="68509" y="11362618"/>
            <a:ext cx="727036" cy="638882"/>
            <a:chOff x="3542390" y="5503290"/>
            <a:chExt cx="2125724" cy="1867980"/>
          </a:xfrm>
        </p:grpSpPr>
        <p:pic>
          <p:nvPicPr>
            <p:cNvPr id="13" name="Object 26">
              <a:extLst>
                <a:ext uri="{FF2B5EF4-FFF2-40B4-BE49-F238E27FC236}">
                  <a16:creationId xmlns:a16="http://schemas.microsoft.com/office/drawing/2014/main" id="{D3CC896A-F159-483E-97CA-00B0CB424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42390" y="5503290"/>
              <a:ext cx="2125724" cy="1867980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1" y="2431569"/>
            <a:ext cx="2222513" cy="21408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5029" y="3940744"/>
            <a:ext cx="2354356" cy="5532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4765" y="4573841"/>
            <a:ext cx="7972679" cy="1635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9049" y="7150744"/>
            <a:ext cx="4013057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  <p:grpSp>
        <p:nvGrpSpPr>
          <p:cNvPr id="14" name="그룹 1001">
            <a:extLst>
              <a:ext uri="{FF2B5EF4-FFF2-40B4-BE49-F238E27FC236}">
                <a16:creationId xmlns:a16="http://schemas.microsoft.com/office/drawing/2014/main" id="{995E303C-5034-4077-A909-EAF65A1DD618}"/>
              </a:ext>
            </a:extLst>
          </p:cNvPr>
          <p:cNvGrpSpPr/>
          <p:nvPr/>
        </p:nvGrpSpPr>
        <p:grpSpPr>
          <a:xfrm>
            <a:off x="17373600" y="11163300"/>
            <a:ext cx="1195530" cy="1195530"/>
            <a:chOff x="11770120" y="5218281"/>
            <a:chExt cx="3633930" cy="3633930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63C5DA82-FD06-4DF0-80F7-CE53076E0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70120" y="5218281"/>
              <a:ext cx="3633930" cy="3633930"/>
            </a:xfrm>
            <a:prstGeom prst="rect">
              <a:avLst/>
            </a:prstGeom>
          </p:spPr>
        </p:pic>
      </p:grpSp>
      <p:grpSp>
        <p:nvGrpSpPr>
          <p:cNvPr id="16" name="그룹 1006">
            <a:extLst>
              <a:ext uri="{FF2B5EF4-FFF2-40B4-BE49-F238E27FC236}">
                <a16:creationId xmlns:a16="http://schemas.microsoft.com/office/drawing/2014/main" id="{B039BD2B-3FFA-46A2-AAD4-D377D994089B}"/>
              </a:ext>
            </a:extLst>
          </p:cNvPr>
          <p:cNvGrpSpPr/>
          <p:nvPr/>
        </p:nvGrpSpPr>
        <p:grpSpPr>
          <a:xfrm>
            <a:off x="17616164" y="11292030"/>
            <a:ext cx="710402" cy="554076"/>
            <a:chOff x="12507417" y="5595196"/>
            <a:chExt cx="2159335" cy="1684169"/>
          </a:xfrm>
        </p:grpSpPr>
        <p:pic>
          <p:nvPicPr>
            <p:cNvPr id="17" name="Object 23">
              <a:extLst>
                <a:ext uri="{FF2B5EF4-FFF2-40B4-BE49-F238E27FC236}">
                  <a16:creationId xmlns:a16="http://schemas.microsoft.com/office/drawing/2014/main" id="{9B2E3A47-2C7A-4DC7-BE00-DFF925162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07417" y="5595196"/>
              <a:ext cx="2159335" cy="168416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70120" y="5218281"/>
            <a:ext cx="3633930" cy="3633930"/>
            <a:chOff x="11770120" y="5218281"/>
            <a:chExt cx="3633930" cy="36339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70120" y="5218281"/>
              <a:ext cx="3633930" cy="363393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193420" y="6593389"/>
            <a:ext cx="3875727" cy="99337"/>
            <a:chOff x="7193420" y="6593389"/>
            <a:chExt cx="3875727" cy="993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7193420" y="6593389"/>
              <a:ext cx="3875727" cy="993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8"/>
            <a:ext cx="3398622" cy="109711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4734" y="2160782"/>
            <a:ext cx="2462110" cy="5485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11514" y="3104491"/>
            <a:ext cx="8920412" cy="59120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62607" y="5630117"/>
            <a:ext cx="1282490" cy="5703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76893" y="7521252"/>
            <a:ext cx="1468581" cy="3542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25295" y="5218281"/>
            <a:ext cx="3633930" cy="3633930"/>
            <a:chOff x="2825295" y="5218281"/>
            <a:chExt cx="3633930" cy="36339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25295" y="5218281"/>
              <a:ext cx="3633930" cy="363393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739620" y="8936020"/>
            <a:ext cx="2248464" cy="3657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507417" y="5595196"/>
            <a:ext cx="2159335" cy="1684169"/>
            <a:chOff x="12507417" y="5595196"/>
            <a:chExt cx="2159335" cy="16841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507417" y="5595196"/>
              <a:ext cx="2159335" cy="16841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42390" y="5503290"/>
            <a:ext cx="2125724" cy="1867980"/>
            <a:chOff x="3542390" y="5503290"/>
            <a:chExt cx="2125724" cy="186798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42390" y="5503290"/>
              <a:ext cx="2125724" cy="186798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90296" y="8936020"/>
            <a:ext cx="2144746" cy="36570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802667" y="5566625"/>
            <a:ext cx="1401440" cy="64446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913349" y="7402582"/>
            <a:ext cx="1473819" cy="34285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831017" y="5630117"/>
            <a:ext cx="1090018" cy="34285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6148058" y="5630117"/>
            <a:ext cx="1550770" cy="354087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577048" y="7295067"/>
            <a:ext cx="1332584" cy="57036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5970280" y="7521252"/>
            <a:ext cx="1347822" cy="342850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372939" y="4270614"/>
            <a:ext cx="1119446" cy="34285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84428" y="4545255"/>
            <a:ext cx="1329346" cy="34285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065734" y="4307988"/>
            <a:ext cx="1151540" cy="3428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4113174" y="4270614"/>
            <a:ext cx="1360964" cy="644462"/>
          </a:xfrm>
          <a:prstGeom prst="rect">
            <a:avLst/>
          </a:prstGeom>
        </p:spPr>
      </p:pic>
      <p:grpSp>
        <p:nvGrpSpPr>
          <p:cNvPr id="40" name="그룹 1001">
            <a:extLst>
              <a:ext uri="{FF2B5EF4-FFF2-40B4-BE49-F238E27FC236}">
                <a16:creationId xmlns:a16="http://schemas.microsoft.com/office/drawing/2014/main" id="{EF698257-43D5-48F7-81EA-E12C3AAE38C9}"/>
              </a:ext>
            </a:extLst>
          </p:cNvPr>
          <p:cNvGrpSpPr/>
          <p:nvPr/>
        </p:nvGrpSpPr>
        <p:grpSpPr>
          <a:xfrm>
            <a:off x="-17830800" y="6406246"/>
            <a:ext cx="16778265" cy="20848"/>
            <a:chOff x="753725" y="6406246"/>
            <a:chExt cx="16778265" cy="20848"/>
          </a:xfrm>
        </p:grpSpPr>
        <p:pic>
          <p:nvPicPr>
            <p:cNvPr id="41" name="Object 6">
              <a:extLst>
                <a:ext uri="{FF2B5EF4-FFF2-40B4-BE49-F238E27FC236}">
                  <a16:creationId xmlns:a16="http://schemas.microsoft.com/office/drawing/2014/main" id="{D3F6A291-22C7-43DC-8E72-E0BB130F8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17C65101-EAF9-469A-971F-40BB0963F1F7}"/>
              </a:ext>
            </a:extLst>
          </p:cNvPr>
          <p:cNvGrpSpPr/>
          <p:nvPr/>
        </p:nvGrpSpPr>
        <p:grpSpPr>
          <a:xfrm>
            <a:off x="8153400" y="5196864"/>
            <a:ext cx="2344444" cy="2344444"/>
            <a:chOff x="15111914" y="-370466"/>
            <a:chExt cx="2344444" cy="2344444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897FE7CD-B226-4FFA-886A-9EB7E39A8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4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111914" y="-370466"/>
              <a:ext cx="2344444" cy="2344444"/>
            </a:xfrm>
            <a:prstGeom prst="rect">
              <a:avLst/>
            </a:prstGeom>
            <a:noFill/>
          </p:spPr>
        </p:pic>
      </p:grpSp>
      <p:grpSp>
        <p:nvGrpSpPr>
          <p:cNvPr id="1001" name="그룹 1001"/>
          <p:cNvGrpSpPr/>
          <p:nvPr/>
        </p:nvGrpSpPr>
        <p:grpSpPr>
          <a:xfrm>
            <a:off x="7178299" y="1098892"/>
            <a:ext cx="11121438" cy="7998295"/>
            <a:chOff x="7178299" y="1098892"/>
            <a:chExt cx="11121438" cy="79982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299" y="1098892"/>
              <a:ext cx="11121438" cy="79982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790503"/>
            <a:ext cx="3542090" cy="10971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0342" y="1837704"/>
            <a:ext cx="7397020" cy="20848"/>
            <a:chOff x="-210342" y="1837704"/>
            <a:chExt cx="7397020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210342" y="1837704"/>
              <a:ext cx="7397020" cy="2084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2382" y="2166306"/>
            <a:ext cx="3188114" cy="6856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52382" y="3241307"/>
            <a:ext cx="2935548" cy="6856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2382" y="6466308"/>
            <a:ext cx="2867740" cy="68569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2382" y="5391307"/>
            <a:ext cx="2430037" cy="68569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52382" y="4316307"/>
            <a:ext cx="2997261" cy="68569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52382" y="7541308"/>
            <a:ext cx="2225472" cy="68569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60001" y="8613830"/>
            <a:ext cx="2391944" cy="685698"/>
          </a:xfrm>
          <a:prstGeom prst="rect">
            <a:avLst/>
          </a:prstGeom>
        </p:spPr>
      </p:pic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9EF5F8F5-DB59-4A13-B709-35C01C51D74A}"/>
              </a:ext>
            </a:extLst>
          </p:cNvPr>
          <p:cNvGrpSpPr/>
          <p:nvPr/>
        </p:nvGrpSpPr>
        <p:grpSpPr>
          <a:xfrm>
            <a:off x="17832368" y="-1943100"/>
            <a:ext cx="934738" cy="934738"/>
            <a:chOff x="14925001" y="1324313"/>
            <a:chExt cx="934738" cy="934738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18C7E747-8494-4570-8F3E-9EEB2AC92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925001" y="1324313"/>
              <a:ext cx="934738" cy="934738"/>
            </a:xfrm>
            <a:prstGeom prst="rect">
              <a:avLst/>
            </a:prstGeom>
          </p:spPr>
        </p:pic>
      </p:grpSp>
      <p:grpSp>
        <p:nvGrpSpPr>
          <p:cNvPr id="24" name="그룹 1003">
            <a:extLst>
              <a:ext uri="{FF2B5EF4-FFF2-40B4-BE49-F238E27FC236}">
                <a16:creationId xmlns:a16="http://schemas.microsoft.com/office/drawing/2014/main" id="{87D58D3E-25A8-4D60-BF1E-D8F84B548EEE}"/>
              </a:ext>
            </a:extLst>
          </p:cNvPr>
          <p:cNvGrpSpPr/>
          <p:nvPr/>
        </p:nvGrpSpPr>
        <p:grpSpPr>
          <a:xfrm>
            <a:off x="19424052" y="7938378"/>
            <a:ext cx="22485948" cy="20848"/>
            <a:chOff x="1717587" y="7938378"/>
            <a:chExt cx="22485948" cy="20848"/>
          </a:xfrm>
        </p:grpSpPr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C1AB416A-5715-4128-86D5-EF18EF696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17587" y="7938378"/>
              <a:ext cx="22485948" cy="20848"/>
            </a:xfrm>
            <a:prstGeom prst="rect">
              <a:avLst/>
            </a:prstGeom>
          </p:spPr>
        </p:pic>
      </p:grpSp>
      <p:grpSp>
        <p:nvGrpSpPr>
          <p:cNvPr id="26" name="그룹 1001">
            <a:extLst>
              <a:ext uri="{FF2B5EF4-FFF2-40B4-BE49-F238E27FC236}">
                <a16:creationId xmlns:a16="http://schemas.microsoft.com/office/drawing/2014/main" id="{3BA2C8A2-88E6-4F23-8822-32DC057F9A5B}"/>
              </a:ext>
            </a:extLst>
          </p:cNvPr>
          <p:cNvGrpSpPr/>
          <p:nvPr/>
        </p:nvGrpSpPr>
        <p:grpSpPr>
          <a:xfrm>
            <a:off x="-17602200" y="6406246"/>
            <a:ext cx="16778265" cy="20848"/>
            <a:chOff x="753725" y="6406246"/>
            <a:chExt cx="16778265" cy="20848"/>
          </a:xfrm>
        </p:grpSpPr>
        <p:pic>
          <p:nvPicPr>
            <p:cNvPr id="27" name="Object 6">
              <a:extLst>
                <a:ext uri="{FF2B5EF4-FFF2-40B4-BE49-F238E27FC236}">
                  <a16:creationId xmlns:a16="http://schemas.microsoft.com/office/drawing/2014/main" id="{E19D5CCB-0AA8-4D2C-A5CB-49DC7D034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57A1B149-B2E6-40A2-8E33-6BEAFABA43FF}"/>
              </a:ext>
            </a:extLst>
          </p:cNvPr>
          <p:cNvGrpSpPr/>
          <p:nvPr/>
        </p:nvGrpSpPr>
        <p:grpSpPr>
          <a:xfrm>
            <a:off x="13276609" y="5329319"/>
            <a:ext cx="1549032" cy="1586234"/>
            <a:chOff x="12473853" y="4545164"/>
            <a:chExt cx="3154543" cy="3154543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E2446C09-028F-4D85-97A1-502BF441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73853" y="4545164"/>
              <a:ext cx="3154543" cy="3154543"/>
            </a:xfrm>
            <a:prstGeom prst="rect">
              <a:avLst/>
            </a:prstGeom>
          </p:spPr>
        </p:pic>
      </p:grp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70DA224E-6010-4254-807C-9B8773D85F5C}"/>
              </a:ext>
            </a:extLst>
          </p:cNvPr>
          <p:cNvGrpSpPr/>
          <p:nvPr/>
        </p:nvGrpSpPr>
        <p:grpSpPr>
          <a:xfrm>
            <a:off x="13395650" y="5451218"/>
            <a:ext cx="1310950" cy="1342436"/>
            <a:chOff x="12716275" y="4787586"/>
            <a:chExt cx="2669699" cy="2669699"/>
          </a:xfrm>
        </p:grpSpPr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21FC8948-4D55-4504-9021-B9D92244B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6275" y="4787586"/>
              <a:ext cx="2669699" cy="2669699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28541" y="2431569"/>
            <a:ext cx="2222513" cy="21408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325029" y="3940744"/>
            <a:ext cx="2354356" cy="5532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84765" y="4573841"/>
            <a:ext cx="7244775" cy="169648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19049" y="7150744"/>
            <a:ext cx="4459267" cy="4718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473853" y="4545164"/>
            <a:ext cx="3154543" cy="3154543"/>
            <a:chOff x="12473853" y="4545164"/>
            <a:chExt cx="3154543" cy="31545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73853" y="4545164"/>
              <a:ext cx="3154543" cy="31545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16275" y="4787586"/>
            <a:ext cx="2669699" cy="2669699"/>
            <a:chOff x="12716275" y="4787586"/>
            <a:chExt cx="2669699" cy="2669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16275" y="4787586"/>
              <a:ext cx="2669699" cy="266969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48483" y="5119793"/>
            <a:ext cx="2005284" cy="2005284"/>
            <a:chOff x="13048483" y="5119793"/>
            <a:chExt cx="2005284" cy="20052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8483" y="5119793"/>
              <a:ext cx="2005284" cy="20052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2373" y="5083684"/>
            <a:ext cx="2095919" cy="2095919"/>
            <a:chOff x="13012373" y="5083684"/>
            <a:chExt cx="2095919" cy="209591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12373" y="5083684"/>
              <a:ext cx="2095919" cy="209591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67329" y="5834319"/>
            <a:ext cx="1830664" cy="6686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27622" y="942888"/>
            <a:ext cx="2407553" cy="109711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94734" y="2160782"/>
            <a:ext cx="1214447" cy="54855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11514" y="3044047"/>
            <a:ext cx="4302036" cy="3472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60314" y="6430203"/>
            <a:ext cx="7739687" cy="496705"/>
            <a:chOff x="1860314" y="6430203"/>
            <a:chExt cx="7739687" cy="49670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989726" y="6475871"/>
              <a:ext cx="3959108" cy="392460"/>
              <a:chOff x="2989726" y="6475871"/>
              <a:chExt cx="3959108" cy="392460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989726" y="6475871"/>
                <a:ext cx="3959108" cy="392460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06982" y="6376871"/>
              <a:ext cx="429468" cy="63998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23486" y="6490794"/>
              <a:ext cx="1209116" cy="3521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860314" y="7307663"/>
            <a:ext cx="7739687" cy="496705"/>
            <a:chOff x="1860314" y="7307663"/>
            <a:chExt cx="7739687" cy="49670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2989726" y="7353332"/>
              <a:ext cx="3425775" cy="392460"/>
              <a:chOff x="2989726" y="7353332"/>
              <a:chExt cx="3425775" cy="392460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2989726" y="7353332"/>
                <a:ext cx="3425775" cy="392460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06982" y="7254331"/>
              <a:ext cx="433809" cy="63998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23486" y="7368264"/>
              <a:ext cx="920361" cy="34285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860314" y="5552743"/>
            <a:ext cx="7739687" cy="496705"/>
            <a:chOff x="1860314" y="5552743"/>
            <a:chExt cx="7739687" cy="49670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13963" y="5594296"/>
              <a:ext cx="1702307" cy="472623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989726" y="5598412"/>
              <a:ext cx="4556443" cy="392460"/>
              <a:chOff x="2989726" y="5598412"/>
              <a:chExt cx="4556443" cy="392460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2989726" y="5598412"/>
                <a:ext cx="4556443" cy="392460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06982" y="5499411"/>
              <a:ext cx="436239" cy="63998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94734" y="4728011"/>
            <a:ext cx="1636531" cy="54855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8637826" y="6719045"/>
            <a:ext cx="3875727" cy="99337"/>
            <a:chOff x="8637826" y="6719045"/>
            <a:chExt cx="3875727" cy="9933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8637826" y="6719045"/>
              <a:ext cx="3875727" cy="9933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482501" y="7937615"/>
            <a:ext cx="5137248" cy="982670"/>
            <a:chOff x="11482501" y="7937615"/>
            <a:chExt cx="5137248" cy="982670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482501" y="7937615"/>
              <a:ext cx="5137248" cy="982670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374591" y="8192305"/>
            <a:ext cx="2646774" cy="53805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993551" y="6758517"/>
            <a:ext cx="115148" cy="1267098"/>
            <a:chOff x="13993551" y="6758517"/>
            <a:chExt cx="115148" cy="126709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993551" y="6758517"/>
              <a:ext cx="115148" cy="115148"/>
              <a:chOff x="13993551" y="6758517"/>
              <a:chExt cx="115148" cy="115148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3993551" y="6758517"/>
                <a:ext cx="115148" cy="115148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4046363" y="6816090"/>
              <a:ext cx="9524" cy="1209524"/>
              <a:chOff x="14046363" y="6816090"/>
              <a:chExt cx="9524" cy="1209524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4046363" y="6816090"/>
                <a:ext cx="9524" cy="1209524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867933" y="8185124"/>
            <a:ext cx="7739687" cy="496705"/>
            <a:chOff x="1867933" y="8185124"/>
            <a:chExt cx="7739687" cy="496705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2997345" y="8230791"/>
              <a:ext cx="1263962" cy="392460"/>
              <a:chOff x="2997345" y="8230791"/>
              <a:chExt cx="1263962" cy="392460"/>
            </a:xfrm>
          </p:grpSpPr>
          <p:pic>
            <p:nvPicPr>
              <p:cNvPr id="63" name="Object 62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2997345" y="8230791"/>
                <a:ext cx="1263962" cy="392460"/>
              </a:xfrm>
              <a:prstGeom prst="rect">
                <a:avLst/>
              </a:prstGeom>
            </p:spPr>
          </p:pic>
        </p:grpSp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814601" y="8131792"/>
              <a:ext cx="427732" cy="639984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631105" y="8245715"/>
              <a:ext cx="1409112" cy="342850"/>
            </a:xfrm>
            <a:prstGeom prst="rect">
              <a:avLst/>
            </a:prstGeom>
          </p:spPr>
        </p:pic>
      </p:grpSp>
      <p:grpSp>
        <p:nvGrpSpPr>
          <p:cNvPr id="49" name="그룹 1001">
            <a:extLst>
              <a:ext uri="{FF2B5EF4-FFF2-40B4-BE49-F238E27FC236}">
                <a16:creationId xmlns:a16="http://schemas.microsoft.com/office/drawing/2014/main" id="{79AB50C6-E5D1-4670-9914-C2B586674CD8}"/>
              </a:ext>
            </a:extLst>
          </p:cNvPr>
          <p:cNvGrpSpPr/>
          <p:nvPr/>
        </p:nvGrpSpPr>
        <p:grpSpPr>
          <a:xfrm>
            <a:off x="-21717000" y="5716236"/>
            <a:ext cx="20273327" cy="1317406"/>
            <a:chOff x="-993807" y="5716236"/>
            <a:chExt cx="20273327" cy="1317406"/>
          </a:xfrm>
        </p:grpSpPr>
        <p:grpSp>
          <p:nvGrpSpPr>
            <p:cNvPr id="51" name="그룹 1002">
              <a:extLst>
                <a:ext uri="{FF2B5EF4-FFF2-40B4-BE49-F238E27FC236}">
                  <a16:creationId xmlns:a16="http://schemas.microsoft.com/office/drawing/2014/main" id="{7A54613E-1709-4397-8B61-735EDF1FFA22}"/>
                </a:ext>
              </a:extLst>
            </p:cNvPr>
            <p:cNvGrpSpPr/>
            <p:nvPr/>
          </p:nvGrpSpPr>
          <p:grpSpPr>
            <a:xfrm>
              <a:off x="-993807" y="5716236"/>
              <a:ext cx="20273327" cy="1317406"/>
              <a:chOff x="-993807" y="5716236"/>
              <a:chExt cx="20273327" cy="1317406"/>
            </a:xfrm>
          </p:grpSpPr>
          <p:pic>
            <p:nvPicPr>
              <p:cNvPr id="61" name="Object 3">
                <a:extLst>
                  <a:ext uri="{FF2B5EF4-FFF2-40B4-BE49-F238E27FC236}">
                    <a16:creationId xmlns:a16="http://schemas.microsoft.com/office/drawing/2014/main" id="{C1275227-CBA9-4D70-BAC2-9B060FAC3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-993807" y="5716236"/>
                <a:ext cx="20273327" cy="1317406"/>
              </a:xfrm>
              <a:prstGeom prst="rect">
                <a:avLst/>
              </a:prstGeom>
            </p:spPr>
          </p:pic>
        </p:grpSp>
        <p:pic>
          <p:nvPicPr>
            <p:cNvPr id="53" name="Object 5">
              <a:extLst>
                <a:ext uri="{FF2B5EF4-FFF2-40B4-BE49-F238E27FC236}">
                  <a16:creationId xmlns:a16="http://schemas.microsoft.com/office/drawing/2014/main" id="{5A0C7E63-5D2A-43C9-A1AF-6395F98C5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437583" y="6022564"/>
              <a:ext cx="1991741" cy="887605"/>
            </a:xfrm>
            <a:prstGeom prst="rect">
              <a:avLst/>
            </a:prstGeom>
          </p:spPr>
        </p:pic>
        <p:pic>
          <p:nvPicPr>
            <p:cNvPr id="54" name="Object 6">
              <a:extLst>
                <a:ext uri="{FF2B5EF4-FFF2-40B4-BE49-F238E27FC236}">
                  <a16:creationId xmlns:a16="http://schemas.microsoft.com/office/drawing/2014/main" id="{EB769980-CE84-4E27-B595-EE0F32621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5489916" y="6022564"/>
              <a:ext cx="1334449" cy="887605"/>
            </a:xfrm>
            <a:prstGeom prst="rect">
              <a:avLst/>
            </a:prstGeom>
          </p:spPr>
        </p:pic>
        <p:pic>
          <p:nvPicPr>
            <p:cNvPr id="56" name="Object 7">
              <a:extLst>
                <a:ext uri="{FF2B5EF4-FFF2-40B4-BE49-F238E27FC236}">
                  <a16:creationId xmlns:a16="http://schemas.microsoft.com/office/drawing/2014/main" id="{0E2FA2C6-869F-4DE8-BFA8-5C6856439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542259" y="6022564"/>
              <a:ext cx="1334449" cy="887605"/>
            </a:xfrm>
            <a:prstGeom prst="rect">
              <a:avLst/>
            </a:prstGeom>
          </p:spPr>
        </p:pic>
        <p:pic>
          <p:nvPicPr>
            <p:cNvPr id="57" name="Object 8">
              <a:extLst>
                <a:ext uri="{FF2B5EF4-FFF2-40B4-BE49-F238E27FC236}">
                  <a16:creationId xmlns:a16="http://schemas.microsoft.com/office/drawing/2014/main" id="{91D64DB7-E15A-40A1-8414-301E5D6F8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594573" y="6022564"/>
              <a:ext cx="1334449" cy="887605"/>
            </a:xfrm>
            <a:prstGeom prst="rect">
              <a:avLst/>
            </a:prstGeom>
          </p:spPr>
        </p:pic>
        <p:pic>
          <p:nvPicPr>
            <p:cNvPr id="59" name="Object 9">
              <a:extLst>
                <a:ext uri="{FF2B5EF4-FFF2-40B4-BE49-F238E27FC236}">
                  <a16:creationId xmlns:a16="http://schemas.microsoft.com/office/drawing/2014/main" id="{E4224E83-C0AD-4494-B888-68605792E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646954" y="6022564"/>
              <a:ext cx="1430060" cy="887605"/>
            </a:xfrm>
            <a:prstGeom prst="rect">
              <a:avLst/>
            </a:prstGeom>
          </p:spPr>
        </p:pic>
        <p:pic>
          <p:nvPicPr>
            <p:cNvPr id="60" name="Object 10">
              <a:extLst>
                <a:ext uri="{FF2B5EF4-FFF2-40B4-BE49-F238E27FC236}">
                  <a16:creationId xmlns:a16="http://schemas.microsoft.com/office/drawing/2014/main" id="{AA598623-3A06-4B00-9885-A63D0FA9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699240" y="6022564"/>
              <a:ext cx="1573828" cy="9193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93807" y="5716236"/>
            <a:ext cx="20273327" cy="1317406"/>
            <a:chOff x="-993807" y="5716236"/>
            <a:chExt cx="20273327" cy="1317406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-993807" y="5716236"/>
              <a:ext cx="20273327" cy="1317406"/>
              <a:chOff x="-993807" y="5716236"/>
              <a:chExt cx="20273327" cy="1317406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-993807" y="5716236"/>
                <a:ext cx="20273327" cy="1317406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37583" y="6022564"/>
              <a:ext cx="1991741" cy="887605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9916" y="6022564"/>
              <a:ext cx="1334449" cy="88760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2259" y="6022564"/>
              <a:ext cx="1334449" cy="88760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94573" y="6022564"/>
              <a:ext cx="1334449" cy="887605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6954" y="6022564"/>
              <a:ext cx="1430060" cy="88760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9240" y="6022564"/>
              <a:ext cx="1573828" cy="9193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10342" y="1034314"/>
            <a:ext cx="18993865" cy="1715846"/>
            <a:chOff x="-210342" y="1034314"/>
            <a:chExt cx="18993865" cy="17158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27621" y="942888"/>
              <a:ext cx="2407559" cy="1097115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-210342" y="2056752"/>
              <a:ext cx="18993865" cy="20848"/>
              <a:chOff x="-210342" y="2056752"/>
              <a:chExt cx="18993865" cy="2084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-210342" y="2056752"/>
                <a:ext cx="18993865" cy="20848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431697" y="2056752"/>
              <a:ext cx="15422320" cy="693409"/>
              <a:chOff x="1431697" y="2056752"/>
              <a:chExt cx="15422320" cy="69340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31697" y="2056752"/>
                <a:ext cx="15422320" cy="693409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94734" y="2160782"/>
              <a:ext cx="1241876" cy="5668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11770" y="4888516"/>
            <a:ext cx="1327357" cy="1327357"/>
            <a:chOff x="1811770" y="4888516"/>
            <a:chExt cx="1327357" cy="132735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811770" y="4888516"/>
              <a:ext cx="1327357" cy="1327357"/>
              <a:chOff x="1811770" y="4888516"/>
              <a:chExt cx="1327357" cy="132735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811770" y="4888516"/>
                <a:ext cx="1327357" cy="13273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868787" y="4945532"/>
              <a:ext cx="1209215" cy="1209215"/>
              <a:chOff x="1868787" y="4945532"/>
              <a:chExt cx="1209215" cy="120921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868787" y="4945532"/>
                <a:ext cx="1209215" cy="120921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43444" y="5353311"/>
              <a:ext cx="1206783" cy="47238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65624" y="3847752"/>
            <a:ext cx="2386757" cy="2053483"/>
            <a:chOff x="3565624" y="3847752"/>
            <a:chExt cx="2386757" cy="205348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704780" y="3838295"/>
              <a:ext cx="774766" cy="437721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710860" y="4344260"/>
              <a:ext cx="2307172" cy="606836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3565624" y="3847752"/>
              <a:ext cx="38571" cy="2053483"/>
              <a:chOff x="3565624" y="3847752"/>
              <a:chExt cx="38571" cy="2053483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565624" y="3847752"/>
                <a:ext cx="38571" cy="2053483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6136780" y="3847752"/>
            <a:ext cx="2456874" cy="2053483"/>
            <a:chOff x="6136780" y="3847752"/>
            <a:chExt cx="2456874" cy="205348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75939" y="3838295"/>
              <a:ext cx="774766" cy="437721"/>
            </a:xfrm>
            <a:prstGeom prst="rect">
              <a:avLst/>
            </a:prstGeom>
          </p:spPr>
        </p:pic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82022" y="4344260"/>
              <a:ext cx="2359658" cy="124862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6136780" y="3847752"/>
              <a:ext cx="38571" cy="2053483"/>
              <a:chOff x="6136780" y="3847752"/>
              <a:chExt cx="38571" cy="205348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36780" y="3847752"/>
                <a:ext cx="38571" cy="2053483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707939" y="3847752"/>
            <a:ext cx="2349207" cy="2053483"/>
            <a:chOff x="8707939" y="3847752"/>
            <a:chExt cx="2349207" cy="205348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847092" y="3838295"/>
              <a:ext cx="774766" cy="437721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853174" y="4344260"/>
              <a:ext cx="1572565" cy="37672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707939" y="3847752"/>
              <a:ext cx="38571" cy="2053483"/>
              <a:chOff x="8707939" y="3847752"/>
              <a:chExt cx="38571" cy="2053483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707939" y="3847752"/>
                <a:ext cx="38571" cy="2053483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279091" y="3847752"/>
            <a:ext cx="2330394" cy="2053483"/>
            <a:chOff x="11279091" y="3847752"/>
            <a:chExt cx="2330394" cy="205348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418228" y="3838295"/>
              <a:ext cx="774766" cy="437721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424269" y="4344260"/>
              <a:ext cx="890850" cy="685667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1279091" y="3847752"/>
              <a:ext cx="38571" cy="2053483"/>
              <a:chOff x="11279091" y="3847752"/>
              <a:chExt cx="38571" cy="2053483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279091" y="3847752"/>
                <a:ext cx="38571" cy="2053483"/>
              </a:xfrm>
              <a:prstGeom prst="rect">
                <a:avLst/>
              </a:prstGeom>
            </p:spPr>
          </p:pic>
        </p:grpSp>
      </p:grpSp>
      <p:grpSp>
        <p:nvGrpSpPr>
          <p:cNvPr id="1017" name="그룹 1017"/>
          <p:cNvGrpSpPr/>
          <p:nvPr/>
        </p:nvGrpSpPr>
        <p:grpSpPr>
          <a:xfrm>
            <a:off x="13850228" y="3847752"/>
            <a:ext cx="2248185" cy="2053483"/>
            <a:chOff x="13850228" y="3847752"/>
            <a:chExt cx="2248185" cy="205348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989428" y="3838295"/>
              <a:ext cx="774766" cy="437721"/>
            </a:xfrm>
            <a:prstGeom prst="rect">
              <a:avLst/>
            </a:prstGeom>
          </p:spPr>
        </p:pic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995507" y="4344260"/>
              <a:ext cx="1780889" cy="376929"/>
            </a:xfrm>
            <a:prstGeom prst="rect">
              <a:avLst/>
            </a:prstGeom>
          </p:spPr>
        </p:pic>
        <p:grpSp>
          <p:nvGrpSpPr>
            <p:cNvPr id="1018" name="그룹 1018"/>
            <p:cNvGrpSpPr/>
            <p:nvPr/>
          </p:nvGrpSpPr>
          <p:grpSpPr>
            <a:xfrm>
              <a:off x="13850228" y="3847752"/>
              <a:ext cx="38571" cy="2053483"/>
              <a:chOff x="13850228" y="3847752"/>
              <a:chExt cx="38571" cy="2053483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850228" y="3847752"/>
                <a:ext cx="38571" cy="2053483"/>
              </a:xfrm>
              <a:prstGeom prst="rect">
                <a:avLst/>
              </a:prstGeom>
            </p:spPr>
          </p:pic>
        </p:grpSp>
      </p:grpSp>
      <p:grpSp>
        <p:nvGrpSpPr>
          <p:cNvPr id="1019" name="그룹 1019"/>
          <p:cNvGrpSpPr/>
          <p:nvPr/>
        </p:nvGrpSpPr>
        <p:grpSpPr>
          <a:xfrm>
            <a:off x="1811770" y="6534005"/>
            <a:ext cx="1327357" cy="1327357"/>
            <a:chOff x="1811770" y="6534005"/>
            <a:chExt cx="1327357" cy="1327357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1811770" y="6534005"/>
              <a:ext cx="1327357" cy="1327357"/>
              <a:chOff x="1811770" y="6534005"/>
              <a:chExt cx="1327357" cy="1327357"/>
            </a:xfrm>
          </p:grpSpPr>
          <p:pic>
            <p:nvPicPr>
              <p:cNvPr id="69" name="Object 68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811770" y="6534005"/>
                <a:ext cx="1327357" cy="1327357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868787" y="6595131"/>
              <a:ext cx="1209215" cy="1209215"/>
              <a:chOff x="1868787" y="6595131"/>
              <a:chExt cx="1209215" cy="1209215"/>
            </a:xfrm>
          </p:grpSpPr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 rot="-10800000">
                <a:off x="1868787" y="6595131"/>
                <a:ext cx="1209215" cy="1209215"/>
              </a:xfrm>
              <a:prstGeom prst="rect">
                <a:avLst/>
              </a:prstGeom>
            </p:spPr>
          </p:pic>
        </p:grpSp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43444" y="7002911"/>
              <a:ext cx="1206786" cy="472386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3620955" y="6997416"/>
            <a:ext cx="2515825" cy="2053483"/>
            <a:chOff x="3620955" y="6997416"/>
            <a:chExt cx="2515825" cy="2053483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60114" y="7587961"/>
              <a:ext cx="361850" cy="437721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66193" y="8093917"/>
              <a:ext cx="2357226" cy="685667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3620955" y="6997416"/>
              <a:ext cx="38571" cy="2053483"/>
              <a:chOff x="3620955" y="6997416"/>
              <a:chExt cx="38571" cy="2053483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620955" y="6997416"/>
                <a:ext cx="38571" cy="2053483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6192106" y="6997416"/>
            <a:ext cx="2401551" cy="2053483"/>
            <a:chOff x="6192106" y="6997416"/>
            <a:chExt cx="2401551" cy="2053483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6331266" y="7587961"/>
              <a:ext cx="361850" cy="437721"/>
            </a:xfrm>
            <a:prstGeom prst="rect">
              <a:avLst/>
            </a:prstGeom>
          </p:spPr>
        </p:pic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337345" y="8093917"/>
              <a:ext cx="2316899" cy="967148"/>
            </a:xfrm>
            <a:prstGeom prst="rect">
              <a:avLst/>
            </a:prstGeom>
          </p:spPr>
        </p:pic>
        <p:grpSp>
          <p:nvGrpSpPr>
            <p:cNvPr id="1025" name="그룹 1025"/>
            <p:cNvGrpSpPr/>
            <p:nvPr/>
          </p:nvGrpSpPr>
          <p:grpSpPr>
            <a:xfrm>
              <a:off x="6192106" y="6997416"/>
              <a:ext cx="38571" cy="2053483"/>
              <a:chOff x="6192106" y="6997416"/>
              <a:chExt cx="38571" cy="2053483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92106" y="6997416"/>
                <a:ext cx="38571" cy="2053483"/>
              </a:xfrm>
              <a:prstGeom prst="rect">
                <a:avLst/>
              </a:prstGeom>
            </p:spPr>
          </p:pic>
        </p:grpSp>
      </p:grpSp>
      <p:grpSp>
        <p:nvGrpSpPr>
          <p:cNvPr id="1026" name="그룹 1026"/>
          <p:cNvGrpSpPr/>
          <p:nvPr/>
        </p:nvGrpSpPr>
        <p:grpSpPr>
          <a:xfrm>
            <a:off x="8788654" y="6997416"/>
            <a:ext cx="2293887" cy="2053483"/>
            <a:chOff x="8788654" y="6997416"/>
            <a:chExt cx="2293887" cy="2053483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927815" y="7587961"/>
              <a:ext cx="361850" cy="437721"/>
            </a:xfrm>
            <a:prstGeom prst="rect">
              <a:avLst/>
            </a:prstGeom>
          </p:spPr>
        </p:pic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33888" y="8093917"/>
              <a:ext cx="1984553" cy="967148"/>
            </a:xfrm>
            <a:prstGeom prst="rect">
              <a:avLst/>
            </a:prstGeom>
          </p:spPr>
        </p:pic>
        <p:grpSp>
          <p:nvGrpSpPr>
            <p:cNvPr id="1027" name="그룹 1027"/>
            <p:cNvGrpSpPr/>
            <p:nvPr/>
          </p:nvGrpSpPr>
          <p:grpSpPr>
            <a:xfrm>
              <a:off x="8788654" y="6997416"/>
              <a:ext cx="38571" cy="2053483"/>
              <a:chOff x="8788654" y="6997416"/>
              <a:chExt cx="38571" cy="205348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788654" y="6997416"/>
                <a:ext cx="38571" cy="2053483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13905559" y="6997416"/>
            <a:ext cx="2192900" cy="2053483"/>
            <a:chOff x="13905559" y="6997416"/>
            <a:chExt cx="2192900" cy="205348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044761" y="7587961"/>
              <a:ext cx="361850" cy="437721"/>
            </a:xfrm>
            <a:prstGeom prst="rect">
              <a:avLst/>
            </a:prstGeom>
          </p:spPr>
        </p:pic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050841" y="8093917"/>
              <a:ext cx="1526562" cy="685666"/>
            </a:xfrm>
            <a:prstGeom prst="rect">
              <a:avLst/>
            </a:prstGeom>
          </p:spPr>
        </p:pic>
        <p:grpSp>
          <p:nvGrpSpPr>
            <p:cNvPr id="1029" name="그룹 1029"/>
            <p:cNvGrpSpPr/>
            <p:nvPr/>
          </p:nvGrpSpPr>
          <p:grpSpPr>
            <a:xfrm>
              <a:off x="13905559" y="6997416"/>
              <a:ext cx="38571" cy="2053483"/>
              <a:chOff x="13905559" y="6997416"/>
              <a:chExt cx="38571" cy="2053483"/>
            </a:xfrm>
          </p:grpSpPr>
          <p:pic>
            <p:nvPicPr>
              <p:cNvPr id="101" name="Object 10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905559" y="6997416"/>
                <a:ext cx="38571" cy="2053483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1332503" y="6997416"/>
            <a:ext cx="2555820" cy="2870626"/>
            <a:chOff x="11332503" y="6997416"/>
            <a:chExt cx="2555820" cy="2870626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1473523" y="7587961"/>
              <a:ext cx="361850" cy="437721"/>
            </a:xfrm>
            <a:prstGeom prst="rect">
              <a:avLst/>
            </a:prstGeom>
          </p:spPr>
        </p:pic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479602" y="8093917"/>
              <a:ext cx="2442743" cy="1811590"/>
            </a:xfrm>
            <a:prstGeom prst="rect">
              <a:avLst/>
            </a:prstGeom>
          </p:spPr>
        </p:pic>
        <p:grpSp>
          <p:nvGrpSpPr>
            <p:cNvPr id="1031" name="그룹 1031"/>
            <p:cNvGrpSpPr/>
            <p:nvPr/>
          </p:nvGrpSpPr>
          <p:grpSpPr>
            <a:xfrm>
              <a:off x="11332503" y="6997416"/>
              <a:ext cx="40476" cy="2870626"/>
              <a:chOff x="11332503" y="6997416"/>
              <a:chExt cx="40476" cy="2870626"/>
            </a:xfrm>
          </p:grpSpPr>
          <p:grpSp>
            <p:nvGrpSpPr>
              <p:cNvPr id="1032" name="그룹 1032"/>
              <p:cNvGrpSpPr/>
              <p:nvPr/>
            </p:nvGrpSpPr>
            <p:grpSpPr>
              <a:xfrm>
                <a:off x="11334408" y="6997416"/>
                <a:ext cx="38571" cy="2053483"/>
                <a:chOff x="11334408" y="6997416"/>
                <a:chExt cx="38571" cy="2053483"/>
              </a:xfrm>
            </p:grpSpPr>
            <p:pic>
              <p:nvPicPr>
                <p:cNvPr id="109" name="Object 108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334408" y="6997416"/>
                  <a:ext cx="38571" cy="2053483"/>
                </a:xfrm>
                <a:prstGeom prst="rect">
                  <a:avLst/>
                </a:prstGeom>
              </p:spPr>
            </p:pic>
          </p:grpSp>
          <p:grpSp>
            <p:nvGrpSpPr>
              <p:cNvPr id="1033" name="그룹 1033"/>
              <p:cNvGrpSpPr/>
              <p:nvPr/>
            </p:nvGrpSpPr>
            <p:grpSpPr>
              <a:xfrm>
                <a:off x="11332503" y="7814559"/>
                <a:ext cx="38571" cy="2053483"/>
                <a:chOff x="11332503" y="7814559"/>
                <a:chExt cx="38571" cy="2053483"/>
              </a:xfrm>
            </p:grpSpPr>
            <p:pic>
              <p:nvPicPr>
                <p:cNvPr id="112" name="Object 111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1332503" y="7814559"/>
                  <a:ext cx="38571" cy="205348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3" name="그룹 1001">
            <a:extLst>
              <a:ext uri="{FF2B5EF4-FFF2-40B4-BE49-F238E27FC236}">
                <a16:creationId xmlns:a16="http://schemas.microsoft.com/office/drawing/2014/main" id="{9CFB51DE-FF94-4FCF-8CFD-F3FC740AA48D}"/>
              </a:ext>
            </a:extLst>
          </p:cNvPr>
          <p:cNvGrpSpPr/>
          <p:nvPr/>
        </p:nvGrpSpPr>
        <p:grpSpPr>
          <a:xfrm>
            <a:off x="-18897600" y="6438900"/>
            <a:ext cx="16778265" cy="20848"/>
            <a:chOff x="753725" y="6406246"/>
            <a:chExt cx="16778265" cy="20848"/>
          </a:xfrm>
        </p:grpSpPr>
        <p:pic>
          <p:nvPicPr>
            <p:cNvPr id="86" name="Object 6">
              <a:extLst>
                <a:ext uri="{FF2B5EF4-FFF2-40B4-BE49-F238E27FC236}">
                  <a16:creationId xmlns:a16="http://schemas.microsoft.com/office/drawing/2014/main" id="{61431621-5104-4A2E-9198-D8B889E17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8541" y="2431569"/>
            <a:ext cx="2222514" cy="211679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029" y="3940744"/>
            <a:ext cx="2354356" cy="5532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573841"/>
            <a:ext cx="7433442" cy="1635131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9" y="7150744"/>
            <a:ext cx="3831093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4867" y="6438900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002">
            <a:extLst>
              <a:ext uri="{FF2B5EF4-FFF2-40B4-BE49-F238E27FC236}">
                <a16:creationId xmlns:a16="http://schemas.microsoft.com/office/drawing/2014/main" id="{D4707F0B-2B53-407C-BF82-FF3E65D78075}"/>
              </a:ext>
            </a:extLst>
          </p:cNvPr>
          <p:cNvGrpSpPr/>
          <p:nvPr/>
        </p:nvGrpSpPr>
        <p:grpSpPr>
          <a:xfrm>
            <a:off x="9906347" y="2024848"/>
            <a:ext cx="8241302" cy="8241302"/>
            <a:chOff x="12487849" y="4606350"/>
            <a:chExt cx="3078297" cy="3078297"/>
          </a:xfrm>
        </p:grpSpPr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B6E14E3A-308A-4D43-AAF3-A0B9B964D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87849" y="4606350"/>
              <a:ext cx="3078297" cy="3078297"/>
            </a:xfrm>
            <a:prstGeom prst="rect">
              <a:avLst/>
            </a:prstGeom>
          </p:spPr>
        </p:pic>
      </p:grp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4150A6CA-EC99-49DB-9D62-33122DD88424}"/>
              </a:ext>
            </a:extLst>
          </p:cNvPr>
          <p:cNvGrpSpPr/>
          <p:nvPr/>
        </p:nvGrpSpPr>
        <p:grpSpPr>
          <a:xfrm>
            <a:off x="11366824" y="3438134"/>
            <a:ext cx="5368602" cy="5368602"/>
            <a:chOff x="13048483" y="5119793"/>
            <a:chExt cx="2005284" cy="2005284"/>
          </a:xfrm>
        </p:grpSpPr>
        <p:pic>
          <p:nvPicPr>
            <p:cNvPr id="17" name="Object 11">
              <a:extLst>
                <a:ext uri="{FF2B5EF4-FFF2-40B4-BE49-F238E27FC236}">
                  <a16:creationId xmlns:a16="http://schemas.microsoft.com/office/drawing/2014/main" id="{FD5027B9-0DFC-4B7B-BB66-F80765088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48483" y="5119793"/>
              <a:ext cx="2005284" cy="2005284"/>
            </a:xfrm>
            <a:prstGeom prst="rect">
              <a:avLst/>
            </a:prstGeom>
          </p:spPr>
        </p:pic>
      </p:grpSp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7621" y="942888"/>
            <a:ext cx="2655628" cy="10971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94734" y="2160782"/>
            <a:ext cx="1528038" cy="5665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30696" y="3299439"/>
            <a:ext cx="2634601" cy="54855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82144" y="5327582"/>
            <a:ext cx="6651282" cy="14381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876734" y="4306486"/>
            <a:ext cx="3465066" cy="77335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431697" y="4340775"/>
            <a:ext cx="6171429" cy="3614694"/>
            <a:chOff x="1431697" y="4340775"/>
            <a:chExt cx="6171429" cy="361469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31697" y="4340775"/>
              <a:ext cx="6171429" cy="361469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258539" y="4329850"/>
            <a:ext cx="3585170" cy="3585170"/>
            <a:chOff x="12258539" y="4329850"/>
            <a:chExt cx="3585170" cy="358517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258539" y="4329850"/>
              <a:ext cx="3585170" cy="358517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487849" y="4606350"/>
            <a:ext cx="3078297" cy="3078297"/>
            <a:chOff x="12487849" y="4606350"/>
            <a:chExt cx="3078297" cy="30782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87849" y="4606350"/>
              <a:ext cx="3078297" cy="30782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716275" y="4787586"/>
            <a:ext cx="2669699" cy="2669699"/>
            <a:chOff x="12716275" y="4787586"/>
            <a:chExt cx="2669699" cy="266969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16275" y="4787586"/>
              <a:ext cx="2669699" cy="26696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48483" y="5119793"/>
            <a:ext cx="2005284" cy="2005284"/>
            <a:chOff x="13048483" y="5119793"/>
            <a:chExt cx="2005284" cy="200528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048483" y="5119793"/>
              <a:ext cx="2005284" cy="200528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8"/>
            <a:ext cx="2655628" cy="10971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4" y="2160782"/>
            <a:ext cx="807599" cy="5485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514" y="3044047"/>
            <a:ext cx="1411765" cy="34720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599731" y="6675780"/>
            <a:ext cx="3875727" cy="99337"/>
            <a:chOff x="8599731" y="6675780"/>
            <a:chExt cx="3875727" cy="993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8599731" y="6675780"/>
              <a:ext cx="3875727" cy="99337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314659" y="5592541"/>
            <a:ext cx="7224749" cy="11467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 rot="2459251">
            <a:off x="13935711" y="5316183"/>
            <a:ext cx="297424" cy="1554886"/>
            <a:chOff x="13902413" y="5344992"/>
            <a:chExt cx="297424" cy="15548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13273682" y="5973723"/>
              <a:ext cx="1554886" cy="2974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3188325">
            <a:off x="13295312" y="5959953"/>
            <a:ext cx="1554886" cy="297424"/>
            <a:chOff x="13271777" y="5990866"/>
            <a:chExt cx="1554886" cy="29742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0">
              <a:off x="13271777" y="5990866"/>
              <a:ext cx="1554886" cy="29742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4765" y="4489377"/>
            <a:ext cx="8393620" cy="155424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42456" y="5797323"/>
            <a:ext cx="2478530" cy="37600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49024" y="4182205"/>
            <a:ext cx="2318528" cy="5312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8545" y="2431574"/>
            <a:ext cx="2222514" cy="20132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029" y="3940744"/>
            <a:ext cx="2354356" cy="5532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573841"/>
            <a:ext cx="8335767" cy="163373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9" y="7150744"/>
            <a:ext cx="4791325" cy="47237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94969" y="6719045"/>
            <a:ext cx="3875727" cy="99337"/>
            <a:chOff x="7894969" y="6719045"/>
            <a:chExt cx="3875727" cy="993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894969" y="6719045"/>
              <a:ext cx="3875727" cy="993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621" y="942888"/>
            <a:ext cx="3874647" cy="1097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4" y="2160782"/>
            <a:ext cx="3004269" cy="54855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11514" y="3044047"/>
            <a:ext cx="5458221" cy="69344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847619" y="6643058"/>
            <a:ext cx="575128" cy="1585582"/>
            <a:chOff x="11847619" y="6643058"/>
            <a:chExt cx="575128" cy="15855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47619" y="6643058"/>
              <a:ext cx="575128" cy="158558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19048" y="8422610"/>
            <a:ext cx="636890" cy="3428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47620" y="6123810"/>
            <a:ext cx="1015116" cy="457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019048" y="6380299"/>
            <a:ext cx="575128" cy="1848341"/>
            <a:chOff x="13019048" y="6380299"/>
            <a:chExt cx="575128" cy="184834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019048" y="6380299"/>
              <a:ext cx="575128" cy="1848341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90477" y="8422610"/>
            <a:ext cx="644128" cy="3428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819049" y="5838096"/>
            <a:ext cx="1015116" cy="45713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761905" y="5902689"/>
            <a:ext cx="575128" cy="2325951"/>
            <a:chOff x="14761905" y="5902689"/>
            <a:chExt cx="575128" cy="232595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761905" y="5902689"/>
              <a:ext cx="575128" cy="2325951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733334" y="8422610"/>
            <a:ext cx="636890" cy="34285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561906" y="5390477"/>
            <a:ext cx="1015116" cy="45713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91079" y="4728011"/>
            <a:ext cx="1824260" cy="54855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524178" y="7507057"/>
            <a:ext cx="342875" cy="209536"/>
            <a:chOff x="2524178" y="7507057"/>
            <a:chExt cx="342875" cy="20953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524178" y="7507057"/>
              <a:ext cx="342875" cy="20953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840450" y="5498313"/>
            <a:ext cx="1710332" cy="1710332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01963" y="6614486"/>
            <a:ext cx="1045834" cy="34284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811877" y="7976915"/>
            <a:ext cx="1766194" cy="834934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01812" y="5498313"/>
            <a:ext cx="1710332" cy="17103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3763325" y="6614486"/>
            <a:ext cx="1485822" cy="342848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673239" y="7976915"/>
            <a:ext cx="1766194" cy="8349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4385540" y="7507057"/>
            <a:ext cx="342875" cy="209536"/>
            <a:chOff x="4385540" y="7507057"/>
            <a:chExt cx="342875" cy="20953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85540" y="7507057"/>
              <a:ext cx="342875" cy="2095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76078" y="5818552"/>
            <a:ext cx="761799" cy="607568"/>
            <a:chOff x="4176078" y="5818552"/>
            <a:chExt cx="761799" cy="60756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176078" y="5818552"/>
              <a:ext cx="761799" cy="607568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563174" y="5480315"/>
            <a:ext cx="1710332" cy="171033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624686" y="6596486"/>
            <a:ext cx="1129070" cy="342848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534601" y="7958915"/>
            <a:ext cx="1599721" cy="83493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6246902" y="7507057"/>
            <a:ext cx="342875" cy="209536"/>
            <a:chOff x="6246902" y="7507057"/>
            <a:chExt cx="342875" cy="20953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46902" y="7507057"/>
              <a:ext cx="342875" cy="20953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088417" y="5741904"/>
            <a:ext cx="725955" cy="760865"/>
            <a:chOff x="6088417" y="5741904"/>
            <a:chExt cx="725955" cy="76086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88417" y="5741904"/>
              <a:ext cx="725955" cy="760865"/>
            </a:xfrm>
            <a:prstGeom prst="rect">
              <a:avLst/>
            </a:prstGeom>
          </p:spPr>
        </p:pic>
      </p:grpSp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24536" y="5444319"/>
            <a:ext cx="1710332" cy="171033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486048" y="6560496"/>
            <a:ext cx="1295541" cy="342848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395963" y="7922915"/>
            <a:ext cx="1659148" cy="83493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108264" y="7507057"/>
            <a:ext cx="342875" cy="209536"/>
            <a:chOff x="8108264" y="7507057"/>
            <a:chExt cx="342875" cy="209536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08264" y="7507057"/>
              <a:ext cx="342875" cy="209536"/>
            </a:xfrm>
            <a:prstGeom prst="rect">
              <a:avLst/>
            </a:prstGeom>
          </p:spPr>
        </p:pic>
      </p:grpSp>
      <p:pic>
        <p:nvPicPr>
          <p:cNvPr id="68" name="Object 67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1926572" y="4868582"/>
            <a:ext cx="3293568" cy="518082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279051" y="5729954"/>
            <a:ext cx="833128" cy="810452"/>
            <a:chOff x="2279051" y="5729954"/>
            <a:chExt cx="833128" cy="810452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279051" y="5729954"/>
              <a:ext cx="833128" cy="810452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921678" y="5805679"/>
            <a:ext cx="716046" cy="712451"/>
            <a:chOff x="7921678" y="5805679"/>
            <a:chExt cx="716046" cy="712451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921678" y="5805679"/>
              <a:ext cx="716046" cy="71245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Object 33">
            <a:extLst>
              <a:ext uri="{FF2B5EF4-FFF2-40B4-BE49-F238E27FC236}">
                <a16:creationId xmlns:a16="http://schemas.microsoft.com/office/drawing/2014/main" id="{B80AD28A-C1ED-4341-AAAF-3A509B45256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68656" y="5596972"/>
            <a:ext cx="4499528" cy="4499528"/>
          </a:xfrm>
          <a:prstGeom prst="rect">
            <a:avLst/>
          </a:prstGeom>
          <a:solidFill>
            <a:srgbClr val="F1F3F5">
              <a:alpha val="0"/>
            </a:srgbClr>
          </a:solidFill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621" y="942888"/>
            <a:ext cx="3874648" cy="1097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4734" y="2160782"/>
            <a:ext cx="1799575" cy="5665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99371" y="3114400"/>
            <a:ext cx="2808678" cy="5912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989125" y="9015387"/>
            <a:ext cx="5137248" cy="982670"/>
            <a:chOff x="11989125" y="9015387"/>
            <a:chExt cx="5137248" cy="98267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89125" y="9015387"/>
              <a:ext cx="5137248" cy="98267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63544" y="9270077"/>
            <a:ext cx="3275692" cy="53804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1980000">
            <a:off x="5908493" y="5920377"/>
            <a:ext cx="1254372" cy="34284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960000">
            <a:off x="10934815" y="6001978"/>
            <a:ext cx="1591887" cy="35389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910610" y="6897293"/>
            <a:ext cx="3875727" cy="99337"/>
            <a:chOff x="15933884" y="6962205"/>
            <a:chExt cx="3875727" cy="993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15933884" y="6962205"/>
              <a:ext cx="3875727" cy="993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888670" y="5356562"/>
            <a:ext cx="1582474" cy="657498"/>
            <a:chOff x="5888670" y="5356562"/>
            <a:chExt cx="1582474" cy="6574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60000">
              <a:off x="5888670" y="5356562"/>
              <a:ext cx="1582474" cy="6574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0887" y="3944971"/>
            <a:ext cx="2311690" cy="960479"/>
            <a:chOff x="10460887" y="3944971"/>
            <a:chExt cx="2311690" cy="96047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2340000">
              <a:off x="10460887" y="3944971"/>
              <a:ext cx="2311690" cy="96047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586423" y="4320659"/>
            <a:ext cx="2925294" cy="2925294"/>
            <a:chOff x="12586423" y="4320659"/>
            <a:chExt cx="2925294" cy="292529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86423" y="4320659"/>
              <a:ext cx="2925294" cy="292529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60527" y="4265234"/>
            <a:ext cx="3359536" cy="3262950"/>
            <a:chOff x="12360527" y="4265234"/>
            <a:chExt cx="3359536" cy="326295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60527" y="4265234"/>
              <a:ext cx="3359536" cy="326295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21540000">
            <a:off x="13000872" y="3851084"/>
            <a:ext cx="1842984" cy="68569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338394" y="3760326"/>
            <a:ext cx="2076190" cy="2100654"/>
            <a:chOff x="5338394" y="3760326"/>
            <a:chExt cx="2076190" cy="210065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5338394" y="3775266"/>
              <a:ext cx="2076190" cy="2076190"/>
              <a:chOff x="5338394" y="3775266"/>
              <a:chExt cx="2076190" cy="2076190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338394" y="3775266"/>
                <a:ext cx="2076190" cy="2076190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60000">
              <a:off x="5831482" y="3734803"/>
              <a:ext cx="985762" cy="41141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45830" y="5918352"/>
            <a:ext cx="2311690" cy="960479"/>
            <a:chOff x="10445830" y="5918352"/>
            <a:chExt cx="2311690" cy="96047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8760000">
              <a:off x="10445830" y="5918352"/>
              <a:ext cx="2311690" cy="96047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814233" y="7059374"/>
            <a:ext cx="2311690" cy="960479"/>
            <a:chOff x="10814233" y="7059374"/>
            <a:chExt cx="2311690" cy="96047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420000">
              <a:off x="10814233" y="7059374"/>
              <a:ext cx="2311690" cy="96047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492291" y="6930402"/>
            <a:ext cx="1375117" cy="571344"/>
            <a:chOff x="9492291" y="6930402"/>
            <a:chExt cx="1375117" cy="5713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5120000">
              <a:off x="9492291" y="6930402"/>
              <a:ext cx="1375117" cy="57134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65714" y="8490329"/>
            <a:ext cx="2311690" cy="960479"/>
            <a:chOff x="6765714" y="8490329"/>
            <a:chExt cx="2311690" cy="96047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540000">
              <a:off x="6765714" y="8490329"/>
              <a:ext cx="2311690" cy="96047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518579" y="7983333"/>
            <a:ext cx="1457143" cy="1761096"/>
            <a:chOff x="9518579" y="7983333"/>
            <a:chExt cx="1457143" cy="1761096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9518579" y="8287286"/>
              <a:ext cx="1456202" cy="1456202"/>
              <a:chOff x="9518579" y="8287286"/>
              <a:chExt cx="1456202" cy="1456202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9518579" y="8287286"/>
                <a:ext cx="1456202" cy="1456202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60000">
              <a:off x="9731572" y="7956971"/>
              <a:ext cx="1081988" cy="41141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7621708" y="3722807"/>
            <a:ext cx="3042298" cy="3042298"/>
            <a:chOff x="7621708" y="3722807"/>
            <a:chExt cx="3042298" cy="304229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621708" y="3722807"/>
              <a:ext cx="3042298" cy="30422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137066" y="4532738"/>
            <a:ext cx="965223" cy="999374"/>
            <a:chOff x="8137066" y="4532738"/>
            <a:chExt cx="965223" cy="999374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249101" y="4789254"/>
              <a:ext cx="740783" cy="740783"/>
              <a:chOff x="8249101" y="4789254"/>
              <a:chExt cx="740783" cy="740783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249101" y="4789254"/>
                <a:ext cx="740783" cy="740783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60000">
              <a:off x="8116198" y="4518394"/>
              <a:ext cx="992467" cy="28189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180703" y="5072283"/>
            <a:ext cx="1046929" cy="1078123"/>
            <a:chOff x="9180703" y="5072283"/>
            <a:chExt cx="1046929" cy="107812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9267378" y="5274216"/>
              <a:ext cx="871273" cy="871273"/>
              <a:chOff x="9267378" y="5274216"/>
              <a:chExt cx="871273" cy="87127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267378" y="5274216"/>
                <a:ext cx="871273" cy="871273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60000">
              <a:off x="9159840" y="5058364"/>
              <a:ext cx="1107305" cy="28342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284993" y="2848839"/>
            <a:ext cx="1715729" cy="1323218"/>
            <a:chOff x="8284993" y="2848839"/>
            <a:chExt cx="1715729" cy="132321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8454461" y="3095867"/>
              <a:ext cx="1376793" cy="1073826"/>
              <a:chOff x="8454461" y="3095867"/>
              <a:chExt cx="1376793" cy="1073826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454461" y="3095867"/>
                <a:ext cx="1376793" cy="1073826"/>
              </a:xfrm>
              <a:prstGeom prst="rect">
                <a:avLst/>
              </a:prstGeom>
            </p:spPr>
          </p:pic>
        </p:grpSp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252957" y="2816803"/>
              <a:ext cx="1295257" cy="38442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5412640" y="7661855"/>
            <a:ext cx="712447" cy="1003656"/>
            <a:chOff x="5412640" y="7661855"/>
            <a:chExt cx="712447" cy="1003656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412640" y="7661855"/>
              <a:ext cx="712447" cy="1003656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3610342" y="8800962"/>
            <a:ext cx="1037263" cy="1211403"/>
            <a:chOff x="3610342" y="8800962"/>
            <a:chExt cx="1037263" cy="1211403"/>
          </a:xfrm>
        </p:grpSpPr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610342" y="8800962"/>
              <a:ext cx="1037263" cy="1211403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073360" y="7653209"/>
            <a:ext cx="1137925" cy="1137925"/>
            <a:chOff x="2073360" y="7653209"/>
            <a:chExt cx="1137925" cy="1137925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2073360" y="7653209"/>
              <a:ext cx="1137925" cy="1137925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3362347" y="6792166"/>
            <a:ext cx="1503374" cy="1394885"/>
            <a:chOff x="3362347" y="6792166"/>
            <a:chExt cx="1503374" cy="1394885"/>
          </a:xfrm>
        </p:grpSpPr>
        <p:grpSp>
          <p:nvGrpSpPr>
            <p:cNvPr id="1032" name="그룹 1032"/>
            <p:cNvGrpSpPr/>
            <p:nvPr/>
          </p:nvGrpSpPr>
          <p:grpSpPr>
            <a:xfrm>
              <a:off x="3697102" y="6792166"/>
              <a:ext cx="858572" cy="867852"/>
              <a:chOff x="3697102" y="6792166"/>
              <a:chExt cx="858572" cy="867852"/>
            </a:xfrm>
          </p:grpSpPr>
          <p:pic>
            <p:nvPicPr>
              <p:cNvPr id="97" name="Object 96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3697102" y="6792166"/>
                <a:ext cx="858572" cy="867852"/>
              </a:xfrm>
              <a:prstGeom prst="rect">
                <a:avLst/>
              </a:prstGeom>
            </p:spPr>
          </p:pic>
        </p:grpSp>
        <p:grpSp>
          <p:nvGrpSpPr>
            <p:cNvPr id="1033" name="그룹 1033"/>
            <p:cNvGrpSpPr/>
            <p:nvPr/>
          </p:nvGrpSpPr>
          <p:grpSpPr>
            <a:xfrm>
              <a:off x="3362347" y="7319199"/>
              <a:ext cx="858572" cy="867852"/>
              <a:chOff x="3362347" y="7319199"/>
              <a:chExt cx="858572" cy="867852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3362347" y="7319199"/>
                <a:ext cx="858572" cy="86785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4007149" y="7319199"/>
              <a:ext cx="858572" cy="867852"/>
              <a:chOff x="4007149" y="7319199"/>
              <a:chExt cx="858572" cy="867852"/>
            </a:xfrm>
          </p:grpSpPr>
          <p:pic>
            <p:nvPicPr>
              <p:cNvPr id="103" name="Object 102"/>
              <p:cNvPicPr>
                <a:picLocks noChangeAspect="1"/>
              </p:cNvPicPr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4007149" y="7319199"/>
                <a:ext cx="858572" cy="867852"/>
              </a:xfrm>
              <a:prstGeom prst="rect">
                <a:avLst/>
              </a:prstGeom>
            </p:spPr>
          </p:pic>
        </p:grpSp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98090" y="7084692"/>
              <a:ext cx="571169" cy="220458"/>
            </a:xfrm>
            <a:prstGeom prst="rect">
              <a:avLst/>
            </a:prstGeom>
          </p:spPr>
        </p:pic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454026" y="7637784"/>
              <a:ext cx="532650" cy="220458"/>
            </a:xfrm>
            <a:prstGeom prst="rect">
              <a:avLst/>
            </a:prstGeom>
          </p:spPr>
        </p:pic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127356" y="7635934"/>
              <a:ext cx="687766" cy="220458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3650079" y="8267744"/>
            <a:ext cx="957788" cy="478894"/>
            <a:chOff x="3650079" y="8267744"/>
            <a:chExt cx="957788" cy="478894"/>
          </a:xfrm>
        </p:grpSpPr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3650079" y="8267744"/>
              <a:ext cx="957788" cy="478894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2665018" y="4607584"/>
            <a:ext cx="2927911" cy="2163105"/>
            <a:chOff x="2665018" y="4607584"/>
            <a:chExt cx="2927911" cy="2163105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3318226" y="4980213"/>
              <a:ext cx="1773163" cy="1782074"/>
              <a:chOff x="3318226" y="4980213"/>
              <a:chExt cx="1773163" cy="1782074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3318226" y="4980213"/>
                <a:ext cx="1773163" cy="1782074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619305" y="4561871"/>
              <a:ext cx="3068182" cy="548558"/>
            </a:xfrm>
            <a:prstGeom prst="rect">
              <a:avLst/>
            </a:prstGeom>
          </p:spPr>
        </p:pic>
      </p:grpSp>
      <p:pic>
        <p:nvPicPr>
          <p:cNvPr id="119" name="Object 118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 rot="-2820000">
            <a:off x="11657805" y="7422398"/>
            <a:ext cx="1428843" cy="351991"/>
          </a:xfrm>
          <a:prstGeom prst="rect">
            <a:avLst/>
          </a:prstGeom>
        </p:spPr>
      </p:pic>
      <p:pic>
        <p:nvPicPr>
          <p:cNvPr id="120" name="Object 11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 rot="5280000">
            <a:off x="9691199" y="6669665"/>
            <a:ext cx="1428843" cy="351991"/>
          </a:xfrm>
          <a:prstGeom prst="rect">
            <a:avLst/>
          </a:prstGeom>
        </p:spPr>
      </p:pic>
      <p:pic>
        <p:nvPicPr>
          <p:cNvPr id="121" name="Object 120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 rot="1500000">
            <a:off x="10755681" y="3895319"/>
            <a:ext cx="1329132" cy="353896"/>
          </a:xfrm>
          <a:prstGeom prst="rect">
            <a:avLst/>
          </a:prstGeom>
        </p:spPr>
      </p:pic>
      <p:pic>
        <p:nvPicPr>
          <p:cNvPr id="122" name="Object 121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7314286" y="8574267"/>
            <a:ext cx="1428463" cy="351991"/>
          </a:xfrm>
          <a:prstGeom prst="rect">
            <a:avLst/>
          </a:prstGeom>
        </p:spPr>
      </p:pic>
      <p:grpSp>
        <p:nvGrpSpPr>
          <p:cNvPr id="86" name="그룹 1001">
            <a:extLst>
              <a:ext uri="{FF2B5EF4-FFF2-40B4-BE49-F238E27FC236}">
                <a16:creationId xmlns:a16="http://schemas.microsoft.com/office/drawing/2014/main" id="{9F269BFD-80A5-421D-9B0B-A2B947161A54}"/>
              </a:ext>
            </a:extLst>
          </p:cNvPr>
          <p:cNvGrpSpPr/>
          <p:nvPr/>
        </p:nvGrpSpPr>
        <p:grpSpPr>
          <a:xfrm>
            <a:off x="-17907000" y="6406246"/>
            <a:ext cx="16778265" cy="20848"/>
            <a:chOff x="753725" y="6406246"/>
            <a:chExt cx="16778265" cy="20848"/>
          </a:xfrm>
        </p:grpSpPr>
        <p:pic>
          <p:nvPicPr>
            <p:cNvPr id="88" name="Object 6">
              <a:extLst>
                <a:ext uri="{FF2B5EF4-FFF2-40B4-BE49-F238E27FC236}">
                  <a16:creationId xmlns:a16="http://schemas.microsoft.com/office/drawing/2014/main" id="{B4C4B5CD-F018-4F95-9C9F-672BEC936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6E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8545" y="2431574"/>
            <a:ext cx="2222514" cy="201328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5029" y="3940744"/>
            <a:ext cx="2354356" cy="553216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84765" y="4573841"/>
            <a:ext cx="8049527" cy="1700963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19049" y="7150744"/>
            <a:ext cx="4346637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53725" y="6406246"/>
            <a:ext cx="16778265" cy="20848"/>
            <a:chOff x="753725" y="6406246"/>
            <a:chExt cx="16778265" cy="2084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753725" y="6406246"/>
              <a:ext cx="16778265" cy="2084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621" y="942888"/>
            <a:ext cx="3488830" cy="109711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4734" y="2160782"/>
            <a:ext cx="1030070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11514" y="3044047"/>
            <a:ext cx="13335674" cy="6934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262813" y="7677161"/>
            <a:ext cx="5849866" cy="982670"/>
            <a:chOff x="11262813" y="7677161"/>
            <a:chExt cx="5849866" cy="9826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262813" y="7677161"/>
              <a:ext cx="5849866" cy="982670"/>
              <a:chOff x="11262813" y="7677161"/>
              <a:chExt cx="5849866" cy="9826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262813" y="7677161"/>
                <a:ext cx="5849866" cy="98267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677595" y="7912810"/>
              <a:ext cx="5013688" cy="538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52112" y="6719045"/>
            <a:ext cx="3875727" cy="99337"/>
            <a:chOff x="3752112" y="6719045"/>
            <a:chExt cx="3875727" cy="993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3752112" y="6719045"/>
              <a:ext cx="3875727" cy="993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0953" y="3910487"/>
            <a:ext cx="2962519" cy="5637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762138" y="4654976"/>
            <a:ext cx="3328034" cy="3328034"/>
            <a:chOff x="1762138" y="4654976"/>
            <a:chExt cx="3328034" cy="3328034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762138" y="4654976"/>
              <a:ext cx="3328034" cy="3328034"/>
              <a:chOff x="1762138" y="4654976"/>
              <a:chExt cx="3328034" cy="3328034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762138" y="4654976"/>
                <a:ext cx="3328034" cy="332803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2395572" y="5142857"/>
              <a:ext cx="2061165" cy="1607601"/>
              <a:chOff x="2395572" y="5142857"/>
              <a:chExt cx="2061165" cy="1607601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395572" y="5142857"/>
                <a:ext cx="2061165" cy="1607601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5923810" y="4744562"/>
            <a:ext cx="1742857" cy="2353015"/>
            <a:chOff x="5923810" y="4744562"/>
            <a:chExt cx="1742857" cy="235301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189283" y="5061339"/>
              <a:ext cx="1207183" cy="1207183"/>
              <a:chOff x="6189283" y="5061339"/>
              <a:chExt cx="1207183" cy="1207183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6189283" y="5061339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66201" y="4704563"/>
              <a:ext cx="766930" cy="479988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5239" y="6496753"/>
              <a:ext cx="1615982" cy="644460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173928" y="5111457"/>
              <a:ext cx="1242276" cy="1242276"/>
              <a:chOff x="6173928" y="5111457"/>
              <a:chExt cx="1242276" cy="124227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73928" y="5111457"/>
                <a:ext cx="1242276" cy="1242276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7667323" y="4744562"/>
            <a:ext cx="1882566" cy="2310939"/>
            <a:chOff x="7667323" y="4744562"/>
            <a:chExt cx="1882566" cy="2310939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008984" y="5061339"/>
              <a:ext cx="1207183" cy="1207183"/>
              <a:chOff x="8008984" y="5061339"/>
              <a:chExt cx="1207183" cy="1207183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008984" y="5061339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5000" y="4704563"/>
              <a:ext cx="827532" cy="479988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638752" y="6496753"/>
              <a:ext cx="1959353" cy="644460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8072496" y="5123587"/>
              <a:ext cx="1057730" cy="1057730"/>
              <a:chOff x="8072496" y="5123587"/>
              <a:chExt cx="1057730" cy="1057730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072496" y="5123587"/>
                <a:ext cx="1057730" cy="1057730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11764423" y="4744562"/>
            <a:ext cx="2095966" cy="2327339"/>
            <a:chOff x="11764423" y="4744562"/>
            <a:chExt cx="2095966" cy="232733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35852" y="6513153"/>
              <a:ext cx="2199383" cy="644460"/>
            </a:xfrm>
            <a:prstGeom prst="rect">
              <a:avLst/>
            </a:prstGeom>
          </p:spPr>
        </p:pic>
        <p:grpSp>
          <p:nvGrpSpPr>
            <p:cNvPr id="1016" name="그룹 1016"/>
            <p:cNvGrpSpPr/>
            <p:nvPr/>
          </p:nvGrpSpPr>
          <p:grpSpPr>
            <a:xfrm>
              <a:off x="12208814" y="5061339"/>
              <a:ext cx="1207183" cy="1207183"/>
              <a:chOff x="12208814" y="5061339"/>
              <a:chExt cx="1207183" cy="120718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208814" y="5061339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49029" y="4704563"/>
              <a:ext cx="1767390" cy="493321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12350329" y="5201035"/>
              <a:ext cx="943201" cy="943201"/>
              <a:chOff x="12350329" y="5201035"/>
              <a:chExt cx="943201" cy="94320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350329" y="5201035"/>
                <a:ext cx="943201" cy="943201"/>
              </a:xfrm>
              <a:prstGeom prst="rect">
                <a:avLst/>
              </a:prstGeom>
            </p:spPr>
          </p:pic>
        </p:grpSp>
      </p:grpSp>
      <p:grpSp>
        <p:nvGrpSpPr>
          <p:cNvPr id="1018" name="그룹 1018"/>
          <p:cNvGrpSpPr/>
          <p:nvPr/>
        </p:nvGrpSpPr>
        <p:grpSpPr>
          <a:xfrm>
            <a:off x="13861045" y="4744562"/>
            <a:ext cx="1742857" cy="2353015"/>
            <a:chOff x="13861045" y="4744562"/>
            <a:chExt cx="1742857" cy="235301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32474" y="6496753"/>
              <a:ext cx="1844167" cy="644460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4144886" y="5061339"/>
              <a:ext cx="1207183" cy="1207183"/>
              <a:chOff x="14144886" y="5061339"/>
              <a:chExt cx="1207183" cy="1207183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144886" y="5061339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127522" y="4704563"/>
              <a:ext cx="1300268" cy="479988"/>
            </a:xfrm>
            <a:prstGeom prst="rect">
              <a:avLst/>
            </a:prstGeom>
          </p:spPr>
        </p:pic>
        <p:grpSp>
          <p:nvGrpSpPr>
            <p:cNvPr id="1020" name="그룹 1020"/>
            <p:cNvGrpSpPr/>
            <p:nvPr/>
          </p:nvGrpSpPr>
          <p:grpSpPr>
            <a:xfrm>
              <a:off x="14221799" y="5142857"/>
              <a:ext cx="1053356" cy="1053356"/>
              <a:chOff x="14221799" y="5142857"/>
              <a:chExt cx="1053356" cy="1053356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4221799" y="5142857"/>
                <a:ext cx="1053356" cy="1053356"/>
              </a:xfrm>
              <a:prstGeom prst="rect">
                <a:avLst/>
              </a:prstGeom>
            </p:spPr>
          </p:pic>
        </p:grpSp>
      </p:grpSp>
      <p:grpSp>
        <p:nvGrpSpPr>
          <p:cNvPr id="1021" name="그룹 1021"/>
          <p:cNvGrpSpPr/>
          <p:nvPr/>
        </p:nvGrpSpPr>
        <p:grpSpPr>
          <a:xfrm>
            <a:off x="15604558" y="4744562"/>
            <a:ext cx="1879048" cy="2317812"/>
            <a:chOff x="15604558" y="4744562"/>
            <a:chExt cx="1879048" cy="2317812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15873824" y="5061339"/>
              <a:ext cx="1207183" cy="1207183"/>
              <a:chOff x="15873824" y="5061339"/>
              <a:chExt cx="1207183" cy="1207183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5873824" y="5061339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5646953" y="4704563"/>
              <a:ext cx="1701686" cy="47998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5575988" y="6503625"/>
              <a:ext cx="1977022" cy="644460"/>
            </a:xfrm>
            <a:prstGeom prst="rect">
              <a:avLst/>
            </a:prstGeom>
          </p:spPr>
        </p:pic>
        <p:grpSp>
          <p:nvGrpSpPr>
            <p:cNvPr id="1023" name="그룹 1023"/>
            <p:cNvGrpSpPr/>
            <p:nvPr/>
          </p:nvGrpSpPr>
          <p:grpSpPr>
            <a:xfrm>
              <a:off x="15975886" y="5163401"/>
              <a:ext cx="1000695" cy="1000695"/>
              <a:chOff x="15975886" y="5163401"/>
              <a:chExt cx="1000695" cy="1000695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975886" y="5163401"/>
                <a:ext cx="1000695" cy="1000695"/>
              </a:xfrm>
              <a:prstGeom prst="rect">
                <a:avLst/>
              </a:prstGeom>
            </p:spPr>
          </p:pic>
        </p:grpSp>
      </p:grpSp>
      <p:grpSp>
        <p:nvGrpSpPr>
          <p:cNvPr id="1024" name="그룹 1024"/>
          <p:cNvGrpSpPr/>
          <p:nvPr/>
        </p:nvGrpSpPr>
        <p:grpSpPr>
          <a:xfrm>
            <a:off x="9550545" y="4744562"/>
            <a:ext cx="2213222" cy="2305397"/>
            <a:chOff x="9550545" y="4744562"/>
            <a:chExt cx="2213222" cy="2305397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0042298" y="5061339"/>
              <a:ext cx="1207183" cy="1207183"/>
              <a:chOff x="10042298" y="5061339"/>
              <a:chExt cx="1207183" cy="1207183"/>
            </a:xfrm>
          </p:grpSpPr>
          <p:pic>
            <p:nvPicPr>
              <p:cNvPr id="81" name="Object 8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42298" y="5061339"/>
                <a:ext cx="1207183" cy="1207183"/>
              </a:xfrm>
              <a:prstGeom prst="rect">
                <a:avLst/>
              </a:prstGeom>
            </p:spPr>
          </p:pic>
        </p:grpSp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9731384" y="6496753"/>
              <a:ext cx="1844860" cy="644460"/>
            </a:xfrm>
            <a:prstGeom prst="rect">
              <a:avLst/>
            </a:prstGeom>
          </p:spPr>
        </p:pic>
        <p:grpSp>
          <p:nvGrpSpPr>
            <p:cNvPr id="1026" name="그룹 1026"/>
            <p:cNvGrpSpPr/>
            <p:nvPr/>
          </p:nvGrpSpPr>
          <p:grpSpPr>
            <a:xfrm>
              <a:off x="10134727" y="5126228"/>
              <a:ext cx="1049865" cy="1049865"/>
              <a:chOff x="10134727" y="5126228"/>
              <a:chExt cx="1049865" cy="1049865"/>
            </a:xfrm>
          </p:grpSpPr>
          <p:pic>
            <p:nvPicPr>
              <p:cNvPr id="85" name="Object 84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0134727" y="5126228"/>
                <a:ext cx="1049865" cy="1049865"/>
              </a:xfrm>
              <a:prstGeom prst="rect">
                <a:avLst/>
              </a:prstGeom>
            </p:spPr>
          </p:pic>
        </p:grpSp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10546" y="4704563"/>
              <a:ext cx="2363380" cy="4959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23823DC5-AECC-43CA-AAB2-582A0A3A71F4}"/>
              </a:ext>
            </a:extLst>
          </p:cNvPr>
          <p:cNvGrpSpPr/>
          <p:nvPr/>
        </p:nvGrpSpPr>
        <p:grpSpPr>
          <a:xfrm>
            <a:off x="6598734" y="8804792"/>
            <a:ext cx="4449417" cy="1460222"/>
            <a:chOff x="6598734" y="8804792"/>
            <a:chExt cx="4449417" cy="1460222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15877" y="9355991"/>
              <a:ext cx="3479526" cy="909023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98734" y="8804792"/>
              <a:ext cx="4449417" cy="54855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F51977B5-EA5D-4F36-95B1-3571A5AC92AC}"/>
              </a:ext>
            </a:extLst>
          </p:cNvPr>
          <p:cNvGrpSpPr/>
          <p:nvPr/>
        </p:nvGrpSpPr>
        <p:grpSpPr>
          <a:xfrm>
            <a:off x="11952668" y="8804792"/>
            <a:ext cx="3832088" cy="1460222"/>
            <a:chOff x="11952668" y="8804792"/>
            <a:chExt cx="3832088" cy="14602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69810" y="9355991"/>
              <a:ext cx="3814946" cy="90902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52668" y="8804792"/>
              <a:ext cx="3119772" cy="548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8"/>
            <a:ext cx="3488822" cy="1097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4" y="2160782"/>
            <a:ext cx="1914468" cy="56349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0905" y="3044047"/>
            <a:ext cx="15518036" cy="6934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2830" y="4728011"/>
            <a:ext cx="1545715" cy="5637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5515" y="6662248"/>
            <a:ext cx="2938411" cy="196729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7058" y="5397058"/>
            <a:ext cx="2080636" cy="10908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5377" y="6757157"/>
            <a:ext cx="3875727" cy="99337"/>
            <a:chOff x="4005377" y="6757157"/>
            <a:chExt cx="3875727" cy="993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005377" y="6757157"/>
              <a:ext cx="3875727" cy="993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8381" y="3862870"/>
            <a:ext cx="4758783" cy="4761538"/>
            <a:chOff x="11998381" y="3862870"/>
            <a:chExt cx="4758783" cy="476153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98381" y="3862870"/>
              <a:ext cx="4758783" cy="47615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44448" y="3862870"/>
            <a:ext cx="4763926" cy="4757315"/>
            <a:chOff x="6644448" y="3862870"/>
            <a:chExt cx="4763926" cy="475731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644448" y="3862870"/>
              <a:ext cx="4763926" cy="475731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1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15BBD9AF-F034-4773-A3D3-073BBD97B00E}"/>
              </a:ext>
            </a:extLst>
          </p:cNvPr>
          <p:cNvGrpSpPr/>
          <p:nvPr/>
        </p:nvGrpSpPr>
        <p:grpSpPr>
          <a:xfrm>
            <a:off x="6693973" y="8804792"/>
            <a:ext cx="4042264" cy="1460222"/>
            <a:chOff x="6693973" y="8804792"/>
            <a:chExt cx="4042264" cy="1460222"/>
          </a:xfrm>
        </p:grpSpPr>
        <p:pic>
          <p:nvPicPr>
            <p:cNvPr id="2" name="Object 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11115" y="9355991"/>
              <a:ext cx="3664283" cy="909023"/>
            </a:xfrm>
            <a:prstGeom prst="rect">
              <a:avLst/>
            </a:prstGeom>
          </p:spPr>
        </p:pic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93973" y="8804792"/>
              <a:ext cx="4042264" cy="567148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0617869-BCF4-4D7D-9D66-B95AEFD75664}"/>
              </a:ext>
            </a:extLst>
          </p:cNvPr>
          <p:cNvGrpSpPr/>
          <p:nvPr/>
        </p:nvGrpSpPr>
        <p:grpSpPr>
          <a:xfrm>
            <a:off x="12047906" y="8804792"/>
            <a:ext cx="2798401" cy="1460222"/>
            <a:chOff x="12047906" y="8804792"/>
            <a:chExt cx="2798401" cy="146022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65048" y="9355991"/>
              <a:ext cx="2781259" cy="909023"/>
            </a:xfrm>
            <a:prstGeom prst="rect">
              <a:avLst/>
            </a:prstGeom>
          </p:spPr>
        </p:pic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47906" y="8804792"/>
              <a:ext cx="2459369" cy="548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7621" y="942888"/>
            <a:ext cx="3488822" cy="109711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10342" y="2056752"/>
            <a:ext cx="18993865" cy="20848"/>
            <a:chOff x="-210342" y="2056752"/>
            <a:chExt cx="18993865" cy="208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-210342" y="2056752"/>
              <a:ext cx="18993865" cy="208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31697" y="2056752"/>
            <a:ext cx="15422320" cy="693409"/>
            <a:chOff x="1431697" y="2056752"/>
            <a:chExt cx="15422320" cy="6934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1697" y="2056752"/>
              <a:ext cx="15422320" cy="6934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94734" y="2160782"/>
            <a:ext cx="1072736" cy="5485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11128" y="3044047"/>
            <a:ext cx="12356755" cy="69344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32830" y="4728011"/>
            <a:ext cx="2919853" cy="54855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55515" y="6662248"/>
            <a:ext cx="3547922" cy="170272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46601" y="5397058"/>
            <a:ext cx="3785966" cy="10908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05377" y="6757157"/>
            <a:ext cx="3875727" cy="99337"/>
            <a:chOff x="4005377" y="6757157"/>
            <a:chExt cx="3875727" cy="9933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400000">
              <a:off x="4005377" y="6757157"/>
              <a:ext cx="3875727" cy="993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4448" y="3862870"/>
            <a:ext cx="4763444" cy="4763444"/>
            <a:chOff x="6781800" y="3682438"/>
            <a:chExt cx="4763444" cy="47634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81800" y="3682438"/>
              <a:ext cx="4763444" cy="4763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44448" y="3862870"/>
            <a:ext cx="4757622" cy="4766437"/>
            <a:chOff x="6739686" y="4084068"/>
            <a:chExt cx="4757622" cy="476643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39686" y="4084068"/>
              <a:ext cx="4757622" cy="47664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98381" y="3862870"/>
            <a:ext cx="4764106" cy="4764106"/>
            <a:chOff x="12041957" y="3975443"/>
            <a:chExt cx="4764106" cy="476410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041957" y="3975443"/>
              <a:ext cx="4764106" cy="476410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</Words>
  <Application>Microsoft Office PowerPoint</Application>
  <PresentationFormat>사용자 지정</PresentationFormat>
  <Paragraphs>1</Paragraphs>
  <Slides>26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노 철우</cp:lastModifiedBy>
  <cp:revision>9</cp:revision>
  <dcterms:created xsi:type="dcterms:W3CDTF">2021-06-01T13:45:08Z</dcterms:created>
  <dcterms:modified xsi:type="dcterms:W3CDTF">2021-06-28T07:53:50Z</dcterms:modified>
  <cp:contentStatus/>
</cp:coreProperties>
</file>